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Montserrat SemiBold"/>
      <p:regular r:id="rId22"/>
      <p:bold r:id="rId23"/>
      <p:italic r:id="rId24"/>
      <p:boldItalic r:id="rId25"/>
    </p:embeddedFont>
    <p:embeddedFont>
      <p:font typeface="Montserrat"/>
      <p:regular r:id="rId26"/>
      <p:bold r:id="rId27"/>
      <p:italic r:id="rId28"/>
      <p:boldItalic r:id="rId29"/>
    </p:embeddedFont>
    <p:embeddedFont>
      <p:font typeface="Montserrat Extra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DDCC51-2714-4EFD-864F-96ABF41A148D}">
  <a:tblStyle styleId="{A3DDCC51-2714-4EFD-864F-96ABF41A148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SemiBold-regular.fntdata"/><Relationship Id="rId21" Type="http://schemas.openxmlformats.org/officeDocument/2006/relationships/slide" Target="slides/slide16.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font" Target="fonts/MontserratSemiBold-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ExtraLight-bold.fntdata"/><Relationship Id="rId30" Type="http://schemas.openxmlformats.org/officeDocument/2006/relationships/font" Target="fonts/MontserratExtraLight-regular.fntdata"/><Relationship Id="rId11" Type="http://schemas.openxmlformats.org/officeDocument/2006/relationships/slide" Target="slides/slide6.xml"/><Relationship Id="rId33" Type="http://schemas.openxmlformats.org/officeDocument/2006/relationships/font" Target="fonts/MontserratExtraLight-boldItalic.fntdata"/><Relationship Id="rId10" Type="http://schemas.openxmlformats.org/officeDocument/2006/relationships/slide" Target="slides/slide5.xml"/><Relationship Id="rId32" Type="http://schemas.openxmlformats.org/officeDocument/2006/relationships/font" Target="fonts/MontserratExtraLight-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6239cf0b03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g36239cf0b03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533" name="Google Shape;533;g36239cf0b03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6239cf0b03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g36239cf0b03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HUD doesn’t distinguish between as-needed motel beds and ‘normal’ brick and </a:t>
            </a:r>
            <a:r>
              <a:rPr lang="en-US"/>
              <a:t>mortar</a:t>
            </a:r>
            <a:r>
              <a:rPr lang="en-US"/>
              <a:t> shelters. We have split them out here.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ES beds are </a:t>
            </a:r>
            <a:r>
              <a:rPr lang="en-US"/>
              <a:t>physical</a:t>
            </a:r>
            <a:r>
              <a:rPr lang="en-US"/>
              <a:t> shelters with </a:t>
            </a:r>
            <a:r>
              <a:rPr lang="en-US"/>
              <a:t>capacity</a:t>
            </a:r>
            <a:r>
              <a:rPr lang="en-US"/>
              <a:t> limits.</a:t>
            </a:r>
            <a:br>
              <a:rPr lang="en-US"/>
            </a:br>
            <a:r>
              <a:rPr lang="en-US"/>
              <a:t>DSS beds are motels/hotels used if a physical shelter is not available.</a:t>
            </a:r>
            <a:endParaRPr/>
          </a:p>
          <a:p>
            <a:pPr indent="0" lvl="0" marL="0" marR="0" rtl="0" algn="l">
              <a:lnSpc>
                <a:spcPct val="100000"/>
              </a:lnSpc>
              <a:spcBef>
                <a:spcPts val="0"/>
              </a:spcBef>
              <a:spcAft>
                <a:spcPts val="0"/>
              </a:spcAft>
              <a:buClr>
                <a:schemeClr val="dk1"/>
              </a:buClr>
              <a:buSzPts val="1200"/>
              <a:buFont typeface="Calibri"/>
              <a:buNone/>
            </a:pPr>
            <a:r>
              <a:rPr lang="en-US"/>
              <a:t>RRH represent </a:t>
            </a:r>
            <a:r>
              <a:rPr lang="en-US"/>
              <a:t>housing</a:t>
            </a:r>
            <a:r>
              <a:rPr lang="en-US"/>
              <a:t> available (PSH is not on the graph as it has also remained relatively static </a:t>
            </a:r>
            <a:r>
              <a:rPr lang="en-US"/>
              <a:t>between</a:t>
            </a:r>
            <a:r>
              <a:rPr lang="en-US"/>
              <a:t> 1200-1300 beds and turnover is much lower.)</a:t>
            </a:r>
            <a:endParaRPr/>
          </a:p>
          <a:p>
            <a:pPr indent="0" lvl="0" marL="0" marR="0" rtl="0" algn="l">
              <a:lnSpc>
                <a:spcPct val="100000"/>
              </a:lnSpc>
              <a:spcBef>
                <a:spcPts val="0"/>
              </a:spcBef>
              <a:spcAft>
                <a:spcPts val="0"/>
              </a:spcAft>
              <a:buClr>
                <a:schemeClr val="dk1"/>
              </a:buClr>
              <a:buSzPts val="1200"/>
              <a:buFont typeface="Calibri"/>
              <a:buNone/>
            </a:pPr>
            <a:r>
              <a:rPr lang="en-US"/>
              <a:t>This is showing that our brick and </a:t>
            </a:r>
            <a:r>
              <a:rPr lang="en-US"/>
              <a:t>mortar</a:t>
            </a:r>
            <a:r>
              <a:rPr lang="en-US"/>
              <a:t> shelter capacity, while increasing a bit, is not at the level needed in response to the increasing number of those in need.</a:t>
            </a:r>
            <a:endParaRPr/>
          </a:p>
          <a:p>
            <a:pPr indent="0" lvl="0" marL="0" marR="0" rtl="0" algn="l">
              <a:lnSpc>
                <a:spcPct val="100000"/>
              </a:lnSpc>
              <a:spcBef>
                <a:spcPts val="0"/>
              </a:spcBef>
              <a:spcAft>
                <a:spcPts val="0"/>
              </a:spcAft>
              <a:buClr>
                <a:schemeClr val="dk1"/>
              </a:buClr>
              <a:buSzPts val="1200"/>
              <a:buFont typeface="Calibri"/>
              <a:buNone/>
            </a:pPr>
            <a:r>
              <a:rPr lang="en-US"/>
              <a:t>It also shows that more </a:t>
            </a:r>
            <a:r>
              <a:rPr lang="en-US"/>
              <a:t>housing</a:t>
            </a:r>
            <a:r>
              <a:rPr lang="en-US"/>
              <a:t> resources are needed, such as RRH.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Utilization</a:t>
            </a:r>
            <a:r>
              <a:rPr lang="en-US"/>
              <a:t> rates show that on average 5% of ES beds are available on the night of the PIT with many shelters at capacity. </a:t>
            </a:r>
            <a:endParaRPr/>
          </a:p>
        </p:txBody>
      </p:sp>
      <p:sp>
        <p:nvSpPr>
          <p:cNvPr id="540" name="Google Shape;540;g36239cf0b03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6239cf0b03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36239cf0b03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549" name="Google Shape;549;g36239cf0b03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dca6da474d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2dca6da474d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556" name="Google Shape;556;g2dca6da474d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59ee052630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359ee052630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565" name="Google Shape;565;g359ee052630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695368810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3695368810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g3695368810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586" name="Google Shape;58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67" name="Google Shape;46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599b0b43f8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3599b0b43f8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whole process starts sometime in the Fall of each year.  Planning involves volunteer recruitment, training, coordinating routes, creating materials, donations, and oversight on the actual PIT night. This is followed up with unsheltered survey collection and data entry.  Th</a:t>
            </a:r>
            <a:r>
              <a:rPr lang="en-US"/>
              <a:t>en we transition to </a:t>
            </a:r>
            <a:r>
              <a:rPr lang="en-US"/>
              <a:t>collection of non HMIS data, confirming HMIS bed inventories, and data cleaning where we work with </a:t>
            </a:r>
            <a:r>
              <a:rPr lang="en-US"/>
              <a:t>projects so that client counts are accurate in HMIS.  Once the data is collected and cleaned we then reconcile and enter the data into the HDS which is HUD’s reporting repository. This is usually May 1st but this year was pushed to June. 8-9 month process or ¾ of the year.</a:t>
            </a:r>
            <a:endParaRPr/>
          </a:p>
        </p:txBody>
      </p:sp>
      <p:sp>
        <p:nvSpPr>
          <p:cNvPr id="475" name="Google Shape;475;g3599b0b43f8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6239cf0b03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36239cf0b03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36239cf0b03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91" name="Google Shape;49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dca6da474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2dca6da474d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So why is this?</a:t>
            </a:r>
            <a:endParaRPr/>
          </a:p>
        </p:txBody>
      </p:sp>
      <p:sp>
        <p:nvSpPr>
          <p:cNvPr id="498" name="Google Shape;498;g2dca6da474d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6239cf0b0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g36239cf0b0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Percentage wise it may seem like a lot but smaller numbers will present as larger % changes. </a:t>
            </a:r>
            <a:endParaRPr/>
          </a:p>
          <a:p>
            <a:pPr indent="0" lvl="0" marL="0" marR="0" rtl="0" algn="l">
              <a:lnSpc>
                <a:spcPct val="100000"/>
              </a:lnSpc>
              <a:spcBef>
                <a:spcPts val="0"/>
              </a:spcBef>
              <a:spcAft>
                <a:spcPts val="0"/>
              </a:spcAft>
              <a:buClr>
                <a:schemeClr val="dk1"/>
              </a:buClr>
              <a:buSzPts val="1200"/>
              <a:buFont typeface="Calibri"/>
              <a:buNone/>
            </a:pPr>
            <a:r>
              <a:rPr lang="en-US"/>
              <a:t>This past year saw an increase in the number of clients saying Evictions were their primary reason homeless. </a:t>
            </a:r>
            <a:endParaRPr/>
          </a:p>
        </p:txBody>
      </p:sp>
      <p:sp>
        <p:nvSpPr>
          <p:cNvPr id="507" name="Google Shape;507;g36239cf0b03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6239cf0b0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36239cf0b0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517" name="Google Shape;517;g36239cf0b03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6239cf0b03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36239cf0b03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Increased DQ may have played a role in this year’s A/C HH number, as many projects tend to not </a:t>
            </a:r>
            <a:r>
              <a:rPr lang="en-US"/>
              <a:t>enter</a:t>
            </a:r>
            <a:r>
              <a:rPr lang="en-US"/>
              <a:t> children’s information into HMIS.  This year we concentrated efforts in helping project fix this issue. And while we still </a:t>
            </a:r>
            <a:r>
              <a:rPr lang="en-US"/>
              <a:t>believe</a:t>
            </a:r>
            <a:r>
              <a:rPr lang="en-US"/>
              <a:t> we saw an increase, the 2024 number may have been slightly lower than it should have been.  </a:t>
            </a:r>
            <a:endParaRPr/>
          </a:p>
        </p:txBody>
      </p:sp>
      <p:sp>
        <p:nvSpPr>
          <p:cNvPr id="524" name="Google Shape;524;g36239cf0b03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0" name="Shape 10"/>
        <p:cNvGrpSpPr/>
        <p:nvPr/>
      </p:nvGrpSpPr>
      <p:grpSpPr>
        <a:xfrm>
          <a:off x="0" y="0"/>
          <a:ext cx="0" cy="0"/>
          <a:chOff x="0" y="0"/>
          <a:chExt cx="0" cy="0"/>
        </a:xfrm>
      </p:grpSpPr>
      <p:sp>
        <p:nvSpPr>
          <p:cNvPr id="11" name="Google Shape;11;p2"/>
          <p:cNvSpPr/>
          <p:nvPr>
            <p:ph idx="2" type="pic"/>
          </p:nvPr>
        </p:nvSpPr>
        <p:spPr>
          <a:xfrm>
            <a:off x="0" y="-1"/>
            <a:ext cx="12191998" cy="4341092"/>
          </a:xfrm>
          <a:prstGeom prst="rect">
            <a:avLst/>
          </a:prstGeom>
          <a:noFill/>
          <a:ln>
            <a:noFill/>
          </a:ln>
        </p:spPr>
      </p:sp>
      <p:sp>
        <p:nvSpPr>
          <p:cNvPr id="12" name="Google Shape;12;p2"/>
          <p:cNvSpPr/>
          <p:nvPr/>
        </p:nvSpPr>
        <p:spPr>
          <a:xfrm rot="10800000">
            <a:off x="2" y="3500582"/>
            <a:ext cx="12191998" cy="3357418"/>
          </a:xfrm>
          <a:prstGeom prst="flowChartDocument">
            <a:avLst/>
          </a:prstGeom>
          <a:gradFill>
            <a:gsLst>
              <a:gs pos="0">
                <a:schemeClr val="dk2"/>
              </a:gs>
              <a:gs pos="30000">
                <a:schemeClr val="dk2"/>
              </a:gs>
              <a:gs pos="100000">
                <a:schemeClr val="accent2"/>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 name="Google Shape;13;p2"/>
          <p:cNvSpPr txBox="1"/>
          <p:nvPr>
            <p:ph idx="1" type="body"/>
          </p:nvPr>
        </p:nvSpPr>
        <p:spPr>
          <a:xfrm>
            <a:off x="588818" y="5440695"/>
            <a:ext cx="7105073" cy="553706"/>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110000"/>
              </a:lnSpc>
              <a:spcBef>
                <a:spcPts val="1000"/>
              </a:spcBef>
              <a:spcAft>
                <a:spcPts val="0"/>
              </a:spcAft>
              <a:buClr>
                <a:schemeClr val="lt1"/>
              </a:buClr>
              <a:buSzPts val="2100"/>
              <a:buFont typeface="Montserrat SemiBold"/>
              <a:buNone/>
              <a:defRPr b="0" i="0" sz="2800" u="none" cap="none" strike="noStrike">
                <a:solidFill>
                  <a:srgbClr val="FFFFFF"/>
                </a:solidFill>
                <a:latin typeface="Montserrat ExtraLight"/>
                <a:ea typeface="Montserrat ExtraLight"/>
                <a:cs typeface="Montserrat ExtraLight"/>
                <a:sym typeface="Montserrat ExtraLight"/>
              </a:defRPr>
            </a:lvl1pPr>
            <a:lvl2pPr indent="-342900" lvl="1" marL="914400"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indent="-323850" lvl="2" marL="1371600"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indent="-314325" lvl="3" marL="18288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indent="-314325" lvl="4" marL="22860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4" name="Google Shape;14;p2"/>
          <p:cNvSpPr txBox="1"/>
          <p:nvPr>
            <p:ph type="title"/>
          </p:nvPr>
        </p:nvSpPr>
        <p:spPr>
          <a:xfrm>
            <a:off x="588818" y="4706209"/>
            <a:ext cx="7105073" cy="73400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FFFFFF"/>
              </a:buClr>
              <a:buSzPts val="4400"/>
              <a:buFont typeface="Montserrat SemiBold"/>
              <a:buNone/>
              <a:defRPr b="0" i="0" sz="4400" u="none" cap="none" strike="noStrike">
                <a:solidFill>
                  <a:srgbClr val="FFFFF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Homeless Alliance of Western New York logo and wordmark." id="15" name="Google Shape;15;p2"/>
          <p:cNvPicPr preferRelativeResize="0"/>
          <p:nvPr/>
        </p:nvPicPr>
        <p:blipFill rotWithShape="1">
          <a:blip r:embed="rId2">
            <a:alphaModFix/>
          </a:blip>
          <a:srcRect b="0" l="0" r="0" t="0"/>
          <a:stretch/>
        </p:blipFill>
        <p:spPr>
          <a:xfrm>
            <a:off x="8139547" y="4662485"/>
            <a:ext cx="3236993" cy="13487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
  <p:cSld name="Content 3 Column">
    <p:spTree>
      <p:nvGrpSpPr>
        <p:cNvPr id="331" name="Shape 331"/>
        <p:cNvGrpSpPr/>
        <p:nvPr/>
      </p:nvGrpSpPr>
      <p:grpSpPr>
        <a:xfrm>
          <a:off x="0" y="0"/>
          <a:ext cx="0" cy="0"/>
          <a:chOff x="0" y="0"/>
          <a:chExt cx="0" cy="0"/>
        </a:xfrm>
      </p:grpSpPr>
      <p:sp>
        <p:nvSpPr>
          <p:cNvPr id="332" name="Google Shape;332;p1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33" name="Google Shape;333;p11"/>
          <p:cNvSpPr/>
          <p:nvPr/>
        </p:nvSpPr>
        <p:spPr>
          <a:xfrm>
            <a:off x="0" y="0"/>
            <a:ext cx="12188952" cy="6858000"/>
          </a:xfrm>
          <a:prstGeom prst="rect">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grpSp>
        <p:nvGrpSpPr>
          <p:cNvPr id="334" name="Google Shape;334;p11"/>
          <p:cNvGrpSpPr/>
          <p:nvPr/>
        </p:nvGrpSpPr>
        <p:grpSpPr>
          <a:xfrm>
            <a:off x="17514" y="-1"/>
            <a:ext cx="12214827" cy="6858000"/>
            <a:chOff x="-6214" y="-1"/>
            <a:chExt cx="12214827" cy="6858000"/>
          </a:xfrm>
        </p:grpSpPr>
        <p:cxnSp>
          <p:nvCxnSpPr>
            <p:cNvPr id="335" name="Google Shape;335;p11"/>
            <p:cNvCxnSpPr/>
            <p:nvPr/>
          </p:nvCxnSpPr>
          <p:spPr>
            <a:xfrm>
              <a:off x="-6214" y="6686283"/>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36" name="Google Shape;336;p11"/>
            <p:cNvCxnSpPr/>
            <p:nvPr/>
          </p:nvCxnSpPr>
          <p:spPr>
            <a:xfrm>
              <a:off x="0"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37" name="Google Shape;337;p11"/>
            <p:cNvCxnSpPr/>
            <p:nvPr/>
          </p:nvCxnSpPr>
          <p:spPr>
            <a:xfrm>
              <a:off x="11993258"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38" name="Google Shape;338;p11"/>
            <p:cNvCxnSpPr/>
            <p:nvPr/>
          </p:nvCxnSpPr>
          <p:spPr>
            <a:xfrm>
              <a:off x="192528"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39" name="Google Shape;339;p11"/>
            <p:cNvCxnSpPr/>
            <p:nvPr/>
          </p:nvCxnSpPr>
          <p:spPr>
            <a:xfrm>
              <a:off x="1191966"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40" name="Google Shape;340;p11"/>
            <p:cNvCxnSpPr/>
            <p:nvPr/>
          </p:nvCxnSpPr>
          <p:spPr>
            <a:xfrm>
              <a:off x="2191404"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41" name="Google Shape;341;p11"/>
            <p:cNvCxnSpPr/>
            <p:nvPr/>
          </p:nvCxnSpPr>
          <p:spPr>
            <a:xfrm>
              <a:off x="3190842"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42" name="Google Shape;342;p11"/>
            <p:cNvCxnSpPr/>
            <p:nvPr/>
          </p:nvCxnSpPr>
          <p:spPr>
            <a:xfrm>
              <a:off x="4190280"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43" name="Google Shape;343;p11"/>
            <p:cNvCxnSpPr/>
            <p:nvPr/>
          </p:nvCxnSpPr>
          <p:spPr>
            <a:xfrm>
              <a:off x="5189718"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44" name="Google Shape;344;p11"/>
            <p:cNvCxnSpPr/>
            <p:nvPr/>
          </p:nvCxnSpPr>
          <p:spPr>
            <a:xfrm>
              <a:off x="6189156"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45" name="Google Shape;345;p11"/>
            <p:cNvCxnSpPr/>
            <p:nvPr/>
          </p:nvCxnSpPr>
          <p:spPr>
            <a:xfrm>
              <a:off x="7188594"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46" name="Google Shape;346;p11"/>
            <p:cNvCxnSpPr/>
            <p:nvPr/>
          </p:nvCxnSpPr>
          <p:spPr>
            <a:xfrm>
              <a:off x="8188032"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47" name="Google Shape;347;p11"/>
            <p:cNvCxnSpPr/>
            <p:nvPr/>
          </p:nvCxnSpPr>
          <p:spPr>
            <a:xfrm>
              <a:off x="9187470"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48" name="Google Shape;348;p11"/>
            <p:cNvCxnSpPr/>
            <p:nvPr/>
          </p:nvCxnSpPr>
          <p:spPr>
            <a:xfrm>
              <a:off x="10186908"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49" name="Google Shape;349;p11"/>
            <p:cNvCxnSpPr/>
            <p:nvPr/>
          </p:nvCxnSpPr>
          <p:spPr>
            <a:xfrm>
              <a:off x="11186346"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50" name="Google Shape;350;p11"/>
            <p:cNvCxnSpPr/>
            <p:nvPr/>
          </p:nvCxnSpPr>
          <p:spPr>
            <a:xfrm>
              <a:off x="12185786"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51" name="Google Shape;351;p11"/>
            <p:cNvCxnSpPr/>
            <p:nvPr/>
          </p:nvCxnSpPr>
          <p:spPr>
            <a:xfrm>
              <a:off x="0" y="17171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52" name="Google Shape;352;p11"/>
            <p:cNvCxnSpPr/>
            <p:nvPr/>
          </p:nvCxnSpPr>
          <p:spPr>
            <a:xfrm>
              <a:off x="0" y="72890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53" name="Google Shape;353;p11"/>
            <p:cNvCxnSpPr/>
            <p:nvPr/>
          </p:nvCxnSpPr>
          <p:spPr>
            <a:xfrm>
              <a:off x="0" y="128609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54" name="Google Shape;354;p11"/>
            <p:cNvCxnSpPr/>
            <p:nvPr/>
          </p:nvCxnSpPr>
          <p:spPr>
            <a:xfrm>
              <a:off x="0" y="184328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55" name="Google Shape;355;p11"/>
            <p:cNvCxnSpPr/>
            <p:nvPr/>
          </p:nvCxnSpPr>
          <p:spPr>
            <a:xfrm>
              <a:off x="0" y="240047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56" name="Google Shape;356;p11"/>
            <p:cNvCxnSpPr/>
            <p:nvPr/>
          </p:nvCxnSpPr>
          <p:spPr>
            <a:xfrm>
              <a:off x="0" y="295766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57" name="Google Shape;357;p11"/>
            <p:cNvCxnSpPr/>
            <p:nvPr/>
          </p:nvCxnSpPr>
          <p:spPr>
            <a:xfrm>
              <a:off x="0" y="351485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58" name="Google Shape;358;p11"/>
            <p:cNvCxnSpPr/>
            <p:nvPr/>
          </p:nvCxnSpPr>
          <p:spPr>
            <a:xfrm>
              <a:off x="0" y="407204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59" name="Google Shape;359;p11"/>
            <p:cNvCxnSpPr/>
            <p:nvPr/>
          </p:nvCxnSpPr>
          <p:spPr>
            <a:xfrm>
              <a:off x="0" y="462923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60" name="Google Shape;360;p11"/>
            <p:cNvCxnSpPr/>
            <p:nvPr/>
          </p:nvCxnSpPr>
          <p:spPr>
            <a:xfrm>
              <a:off x="0" y="518642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61" name="Google Shape;361;p11"/>
            <p:cNvCxnSpPr/>
            <p:nvPr/>
          </p:nvCxnSpPr>
          <p:spPr>
            <a:xfrm>
              <a:off x="0" y="574361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62" name="Google Shape;362;p11"/>
            <p:cNvCxnSpPr/>
            <p:nvPr/>
          </p:nvCxnSpPr>
          <p:spPr>
            <a:xfrm>
              <a:off x="0" y="6857999"/>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63" name="Google Shape;363;p11"/>
            <p:cNvCxnSpPr/>
            <p:nvPr/>
          </p:nvCxnSpPr>
          <p:spPr>
            <a:xfrm>
              <a:off x="16613" y="6248400"/>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grpSp>
      <p:sp>
        <p:nvSpPr>
          <p:cNvPr id="364" name="Google Shape;364;p11"/>
          <p:cNvSpPr/>
          <p:nvPr/>
        </p:nvSpPr>
        <p:spPr>
          <a:xfrm>
            <a:off x="0" y="-1"/>
            <a:ext cx="12192000" cy="6858001"/>
          </a:xfrm>
          <a:prstGeom prst="rect">
            <a:avLst/>
          </a:prstGeom>
          <a:solidFill>
            <a:srgbClr val="93DEF0">
              <a:alpha val="7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65" name="Google Shape;365;p11"/>
          <p:cNvSpPr/>
          <p:nvPr/>
        </p:nvSpPr>
        <p:spPr>
          <a:xfrm rot="-2700000">
            <a:off x="5905012" y="-284145"/>
            <a:ext cx="568289" cy="568289"/>
          </a:xfrm>
          <a:prstGeom prst="rtTriangle">
            <a:avLst/>
          </a:prstGeom>
          <a:solidFill>
            <a:schemeClr val="lt1">
              <a:alpha val="1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66" name="Google Shape;366;p11"/>
          <p:cNvSpPr txBox="1"/>
          <p:nvPr>
            <p:ph type="title"/>
          </p:nvPr>
        </p:nvSpPr>
        <p:spPr>
          <a:xfrm>
            <a:off x="1434268" y="441042"/>
            <a:ext cx="9323464" cy="1162258"/>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Montserrat SemiBold"/>
              <a:buNone/>
              <a:defRPr b="0"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7" name="Google Shape;367;p11"/>
          <p:cNvSpPr txBox="1"/>
          <p:nvPr>
            <p:ph idx="1" type="body"/>
          </p:nvPr>
        </p:nvSpPr>
        <p:spPr>
          <a:xfrm>
            <a:off x="319757" y="1816398"/>
            <a:ext cx="3661357" cy="77297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1000"/>
              </a:spcBef>
              <a:spcAft>
                <a:spcPts val="0"/>
              </a:spcAft>
              <a:buClr>
                <a:schemeClr val="lt1"/>
              </a:buClr>
              <a:buSzPts val="1800"/>
              <a:buFont typeface="Montserrat SemiBold"/>
              <a:buNone/>
              <a:defRPr b="1" i="0" sz="2400" u="none" cap="none" strike="noStrike">
                <a:solidFill>
                  <a:schemeClr val="accent2"/>
                </a:solidFill>
                <a:latin typeface="Montserrat SemiBold"/>
                <a:ea typeface="Montserrat SemiBold"/>
                <a:cs typeface="Montserrat SemiBold"/>
                <a:sym typeface="Montserrat SemiBold"/>
              </a:defRPr>
            </a:lvl1pPr>
            <a:lvl2pPr indent="-342900" lvl="1" marL="914400"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indent="-323850" lvl="2" marL="1371600"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indent="-314325" lvl="3" marL="18288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indent="-314325" lvl="4" marL="22860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68" name="Google Shape;368;p11"/>
          <p:cNvSpPr txBox="1"/>
          <p:nvPr>
            <p:ph idx="2" type="body"/>
          </p:nvPr>
        </p:nvSpPr>
        <p:spPr>
          <a:xfrm>
            <a:off x="319280" y="2595913"/>
            <a:ext cx="3661357" cy="3119437"/>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1000"/>
              </a:spcBef>
              <a:spcAft>
                <a:spcPts val="0"/>
              </a:spcAft>
              <a:buClr>
                <a:schemeClr val="dk1"/>
              </a:buClr>
              <a:buSzPts val="1350"/>
              <a:buFont typeface="Montserrat SemiBold"/>
              <a:buAutoNum type="arabicPeriod"/>
              <a:defRPr b="0" i="0" sz="1800" u="none" cap="none" strike="noStrike">
                <a:solidFill>
                  <a:schemeClr val="dk1"/>
                </a:solidFill>
                <a:latin typeface="Montserrat"/>
                <a:ea typeface="Montserrat"/>
                <a:cs typeface="Montserrat"/>
                <a:sym typeface="Montserrat"/>
              </a:defRPr>
            </a:lvl1pPr>
            <a:lvl2pPr indent="-342900" lvl="1" marL="914400"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indent="-323850" lvl="2" marL="1371600"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indent="-314325" lvl="3" marL="18288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indent="-314325" lvl="4" marL="22860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69" name="Google Shape;369;p11"/>
          <p:cNvSpPr txBox="1"/>
          <p:nvPr>
            <p:ph idx="3" type="body"/>
          </p:nvPr>
        </p:nvSpPr>
        <p:spPr>
          <a:xfrm>
            <a:off x="4251938" y="1822941"/>
            <a:ext cx="3661357" cy="77297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1000"/>
              </a:spcBef>
              <a:spcAft>
                <a:spcPts val="0"/>
              </a:spcAft>
              <a:buClr>
                <a:schemeClr val="lt1"/>
              </a:buClr>
              <a:buSzPts val="1800"/>
              <a:buFont typeface="Montserrat SemiBold"/>
              <a:buNone/>
              <a:defRPr b="1" i="0" sz="2400" u="none" cap="none" strike="noStrike">
                <a:solidFill>
                  <a:schemeClr val="accent2"/>
                </a:solidFill>
                <a:latin typeface="Montserrat SemiBold"/>
                <a:ea typeface="Montserrat SemiBold"/>
                <a:cs typeface="Montserrat SemiBold"/>
                <a:sym typeface="Montserrat SemiBold"/>
              </a:defRPr>
            </a:lvl1pPr>
            <a:lvl2pPr indent="-342900" lvl="1" marL="914400"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indent="-323850" lvl="2" marL="1371600"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indent="-314325" lvl="3" marL="18288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indent="-314325" lvl="4" marL="22860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70" name="Google Shape;370;p11"/>
          <p:cNvSpPr txBox="1"/>
          <p:nvPr>
            <p:ph idx="4" type="body"/>
          </p:nvPr>
        </p:nvSpPr>
        <p:spPr>
          <a:xfrm>
            <a:off x="4251461" y="2620928"/>
            <a:ext cx="3661357" cy="3119437"/>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1000"/>
              </a:spcBef>
              <a:spcAft>
                <a:spcPts val="0"/>
              </a:spcAft>
              <a:buClr>
                <a:schemeClr val="dk1"/>
              </a:buClr>
              <a:buSzPts val="1350"/>
              <a:buFont typeface="Montserrat SemiBold"/>
              <a:buAutoNum type="arabicPeriod"/>
              <a:defRPr b="0" i="0" sz="1800" u="none" cap="none" strike="noStrike">
                <a:solidFill>
                  <a:schemeClr val="dk1"/>
                </a:solidFill>
                <a:latin typeface="Montserrat"/>
                <a:ea typeface="Montserrat"/>
                <a:cs typeface="Montserrat"/>
                <a:sym typeface="Montserrat"/>
              </a:defRPr>
            </a:lvl1pPr>
            <a:lvl2pPr indent="-342900" lvl="1" marL="914400"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indent="-323850" lvl="2" marL="1371600"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indent="-314325" lvl="3" marL="18288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indent="-314325" lvl="4" marL="22860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71" name="Google Shape;371;p11"/>
          <p:cNvSpPr txBox="1"/>
          <p:nvPr>
            <p:ph idx="5" type="body"/>
          </p:nvPr>
        </p:nvSpPr>
        <p:spPr>
          <a:xfrm>
            <a:off x="8183642" y="1822661"/>
            <a:ext cx="3661357" cy="77297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1000"/>
              </a:spcBef>
              <a:spcAft>
                <a:spcPts val="0"/>
              </a:spcAft>
              <a:buClr>
                <a:schemeClr val="lt1"/>
              </a:buClr>
              <a:buSzPts val="1800"/>
              <a:buFont typeface="Montserrat SemiBold"/>
              <a:buNone/>
              <a:defRPr b="1" i="0" sz="2400" u="none" cap="none" strike="noStrike">
                <a:solidFill>
                  <a:schemeClr val="accent2"/>
                </a:solidFill>
                <a:latin typeface="Montserrat SemiBold"/>
                <a:ea typeface="Montserrat SemiBold"/>
                <a:cs typeface="Montserrat SemiBold"/>
                <a:sym typeface="Montserrat SemiBold"/>
              </a:defRPr>
            </a:lvl1pPr>
            <a:lvl2pPr indent="-342900" lvl="1" marL="914400"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indent="-323850" lvl="2" marL="1371600"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indent="-314325" lvl="3" marL="18288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indent="-314325" lvl="4" marL="22860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72" name="Google Shape;372;p11"/>
          <p:cNvSpPr txBox="1"/>
          <p:nvPr>
            <p:ph idx="6" type="body"/>
          </p:nvPr>
        </p:nvSpPr>
        <p:spPr>
          <a:xfrm>
            <a:off x="8192401" y="2620648"/>
            <a:ext cx="3661357" cy="3119437"/>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1000"/>
              </a:spcBef>
              <a:spcAft>
                <a:spcPts val="0"/>
              </a:spcAft>
              <a:buClr>
                <a:schemeClr val="dk1"/>
              </a:buClr>
              <a:buSzPts val="1350"/>
              <a:buFont typeface="Montserrat SemiBold"/>
              <a:buAutoNum type="arabicPeriod"/>
              <a:defRPr b="0" i="0" sz="1800" u="none" cap="none" strike="noStrike">
                <a:solidFill>
                  <a:schemeClr val="dk1"/>
                </a:solidFill>
                <a:latin typeface="Montserrat"/>
                <a:ea typeface="Montserrat"/>
                <a:cs typeface="Montserrat"/>
                <a:sym typeface="Montserrat"/>
              </a:defRPr>
            </a:lvl1pPr>
            <a:lvl2pPr indent="-342900" lvl="1" marL="914400"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indent="-323850" lvl="2" marL="1371600"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indent="-314325" lvl="3" marL="18288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indent="-314325" lvl="4" marL="22860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73" name="Google Shape;373;p11"/>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900">
                <a:solidFill>
                  <a:schemeClr val="dk1"/>
                </a:solidFill>
                <a:latin typeface="Montserrat"/>
                <a:ea typeface="Montserrat"/>
                <a:cs typeface="Montserrat"/>
                <a:sym typeface="Montserrat"/>
              </a:defRPr>
            </a:lvl1pPr>
            <a:lvl2pPr indent="0" lvl="1" marL="0" marR="0" rtl="0" algn="ctr">
              <a:spcBef>
                <a:spcPts val="0"/>
              </a:spcBef>
              <a:buNone/>
              <a:defRPr b="1" sz="900">
                <a:solidFill>
                  <a:schemeClr val="dk1"/>
                </a:solidFill>
                <a:latin typeface="Montserrat"/>
                <a:ea typeface="Montserrat"/>
                <a:cs typeface="Montserrat"/>
                <a:sym typeface="Montserrat"/>
              </a:defRPr>
            </a:lvl2pPr>
            <a:lvl3pPr indent="0" lvl="2" marL="0" marR="0" rtl="0" algn="ctr">
              <a:spcBef>
                <a:spcPts val="0"/>
              </a:spcBef>
              <a:buNone/>
              <a:defRPr b="1" sz="900">
                <a:solidFill>
                  <a:schemeClr val="dk1"/>
                </a:solidFill>
                <a:latin typeface="Montserrat"/>
                <a:ea typeface="Montserrat"/>
                <a:cs typeface="Montserrat"/>
                <a:sym typeface="Montserrat"/>
              </a:defRPr>
            </a:lvl3pPr>
            <a:lvl4pPr indent="0" lvl="3" marL="0" marR="0" rtl="0" algn="ctr">
              <a:spcBef>
                <a:spcPts val="0"/>
              </a:spcBef>
              <a:buNone/>
              <a:defRPr b="1" sz="900">
                <a:solidFill>
                  <a:schemeClr val="dk1"/>
                </a:solidFill>
                <a:latin typeface="Montserrat"/>
                <a:ea typeface="Montserrat"/>
                <a:cs typeface="Montserrat"/>
                <a:sym typeface="Montserrat"/>
              </a:defRPr>
            </a:lvl4pPr>
            <a:lvl5pPr indent="0" lvl="4" marL="0" marR="0" rtl="0" algn="ctr">
              <a:spcBef>
                <a:spcPts val="0"/>
              </a:spcBef>
              <a:buNone/>
              <a:defRPr b="1" sz="900">
                <a:solidFill>
                  <a:schemeClr val="dk1"/>
                </a:solidFill>
                <a:latin typeface="Montserrat"/>
                <a:ea typeface="Montserrat"/>
                <a:cs typeface="Montserrat"/>
                <a:sym typeface="Montserrat"/>
              </a:defRPr>
            </a:lvl5pPr>
            <a:lvl6pPr indent="0" lvl="5" marL="0" marR="0" rtl="0" algn="ctr">
              <a:spcBef>
                <a:spcPts val="0"/>
              </a:spcBef>
              <a:buNone/>
              <a:defRPr b="1" sz="900">
                <a:solidFill>
                  <a:schemeClr val="dk1"/>
                </a:solidFill>
                <a:latin typeface="Montserrat"/>
                <a:ea typeface="Montserrat"/>
                <a:cs typeface="Montserrat"/>
                <a:sym typeface="Montserrat"/>
              </a:defRPr>
            </a:lvl6pPr>
            <a:lvl7pPr indent="0" lvl="6" marL="0" marR="0" rtl="0" algn="ctr">
              <a:spcBef>
                <a:spcPts val="0"/>
              </a:spcBef>
              <a:buNone/>
              <a:defRPr b="1" sz="900">
                <a:solidFill>
                  <a:schemeClr val="dk1"/>
                </a:solidFill>
                <a:latin typeface="Montserrat"/>
                <a:ea typeface="Montserrat"/>
                <a:cs typeface="Montserrat"/>
                <a:sym typeface="Montserrat"/>
              </a:defRPr>
            </a:lvl7pPr>
            <a:lvl8pPr indent="0" lvl="7" marL="0" marR="0" rtl="0" algn="ctr">
              <a:spcBef>
                <a:spcPts val="0"/>
              </a:spcBef>
              <a:buNone/>
              <a:defRPr b="1" sz="900">
                <a:solidFill>
                  <a:schemeClr val="dk1"/>
                </a:solidFill>
                <a:latin typeface="Montserrat"/>
                <a:ea typeface="Montserrat"/>
                <a:cs typeface="Montserrat"/>
                <a:sym typeface="Montserrat"/>
              </a:defRPr>
            </a:lvl8pPr>
            <a:lvl9pPr indent="0" lvl="8" marL="0" marR="0" rtl="0" algn="ctr">
              <a:spcBef>
                <a:spcPts val="0"/>
              </a:spcBef>
              <a:buNone/>
              <a:defRPr b="1" sz="900">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pic>
        <p:nvPicPr>
          <p:cNvPr descr="Text&#10;&#10;Description automatically generated" id="374" name="Google Shape;374;p11"/>
          <p:cNvPicPr preferRelativeResize="0"/>
          <p:nvPr/>
        </p:nvPicPr>
        <p:blipFill rotWithShape="1">
          <a:blip r:embed="rId2">
            <a:alphaModFix/>
          </a:blip>
          <a:srcRect b="0" l="0" r="0" t="0"/>
          <a:stretch/>
        </p:blipFill>
        <p:spPr>
          <a:xfrm>
            <a:off x="9927075" y="6324286"/>
            <a:ext cx="2079186" cy="36576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375" name="Shape 375"/>
        <p:cNvGrpSpPr/>
        <p:nvPr/>
      </p:nvGrpSpPr>
      <p:grpSpPr>
        <a:xfrm>
          <a:off x="0" y="0"/>
          <a:ext cx="0" cy="0"/>
          <a:chOff x="0" y="0"/>
          <a:chExt cx="0" cy="0"/>
        </a:xfrm>
      </p:grpSpPr>
      <p:sp>
        <p:nvSpPr>
          <p:cNvPr id="376" name="Google Shape;376;p1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77" name="Google Shape;377;p12"/>
          <p:cNvSpPr/>
          <p:nvPr/>
        </p:nvSpPr>
        <p:spPr>
          <a:xfrm>
            <a:off x="6531"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78" name="Google Shape;378;p12"/>
          <p:cNvSpPr/>
          <p:nvPr/>
        </p:nvSpPr>
        <p:spPr>
          <a:xfrm rot="-2700000">
            <a:off x="408102" y="-284146"/>
            <a:ext cx="568289" cy="568289"/>
          </a:xfrm>
          <a:prstGeom prst="rtTriangle">
            <a:avLst/>
          </a:prstGeom>
          <a:solidFill>
            <a:schemeClr val="accent2">
              <a:alpha val="5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79" name="Google Shape;379;p12"/>
          <p:cNvSpPr txBox="1"/>
          <p:nvPr>
            <p:ph type="ctrTitle"/>
          </p:nvPr>
        </p:nvSpPr>
        <p:spPr>
          <a:xfrm>
            <a:off x="453142" y="725467"/>
            <a:ext cx="6028339" cy="193389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FFFFFF"/>
              </a:buClr>
              <a:buSzPts val="5400"/>
              <a:buFont typeface="Montserrat SemiBold"/>
              <a:buNone/>
              <a:defRPr b="0" i="0" sz="5400" u="none" cap="none" strike="noStrike">
                <a:solidFill>
                  <a:srgbClr val="FFFFF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0" name="Google Shape;380;p12"/>
          <p:cNvSpPr txBox="1"/>
          <p:nvPr>
            <p:ph idx="1" type="subTitle"/>
          </p:nvPr>
        </p:nvSpPr>
        <p:spPr>
          <a:xfrm>
            <a:off x="453142" y="2887800"/>
            <a:ext cx="6028339" cy="294298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chemeClr val="lt1"/>
              </a:buClr>
              <a:buSzPts val="1350"/>
              <a:buFont typeface="Montserrat SemiBold"/>
              <a:buNone/>
              <a:defRPr b="0" i="0" sz="1800" u="none" cap="none" strike="noStrike">
                <a:solidFill>
                  <a:srgbClr val="FFFFFF"/>
                </a:solidFill>
                <a:latin typeface="Montserrat"/>
                <a:ea typeface="Montserrat"/>
                <a:cs typeface="Montserrat"/>
                <a:sym typeface="Montserrat"/>
              </a:defRPr>
            </a:lvl1pPr>
            <a:lvl2pPr lvl="1"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lvl="2"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lvl="3"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lvl="4"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81" name="Google Shape;381;p12"/>
          <p:cNvSpPr/>
          <p:nvPr>
            <p:ph idx="2" type="pic"/>
          </p:nvPr>
        </p:nvSpPr>
        <p:spPr>
          <a:xfrm>
            <a:off x="7194414" y="0"/>
            <a:ext cx="4997586" cy="2282888"/>
          </a:xfrm>
          <a:prstGeom prst="rect">
            <a:avLst/>
          </a:prstGeom>
          <a:noFill/>
          <a:ln>
            <a:noFill/>
          </a:ln>
        </p:spPr>
      </p:sp>
      <p:sp>
        <p:nvSpPr>
          <p:cNvPr id="382" name="Google Shape;382;p12"/>
          <p:cNvSpPr/>
          <p:nvPr>
            <p:ph idx="3" type="pic"/>
          </p:nvPr>
        </p:nvSpPr>
        <p:spPr>
          <a:xfrm>
            <a:off x="7191774" y="2286000"/>
            <a:ext cx="5000226" cy="2282888"/>
          </a:xfrm>
          <a:prstGeom prst="rect">
            <a:avLst/>
          </a:prstGeom>
          <a:noFill/>
          <a:ln>
            <a:noFill/>
          </a:ln>
        </p:spPr>
      </p:sp>
      <p:sp>
        <p:nvSpPr>
          <p:cNvPr id="383" name="Google Shape;383;p12"/>
          <p:cNvSpPr/>
          <p:nvPr>
            <p:ph idx="4" type="pic"/>
          </p:nvPr>
        </p:nvSpPr>
        <p:spPr>
          <a:xfrm>
            <a:off x="7190232" y="4572000"/>
            <a:ext cx="5001768" cy="2286000"/>
          </a:xfrm>
          <a:prstGeom prst="rect">
            <a:avLst/>
          </a:prstGeom>
          <a:noFill/>
          <a:ln>
            <a:noFill/>
          </a:ln>
        </p:spPr>
      </p:sp>
      <p:grpSp>
        <p:nvGrpSpPr>
          <p:cNvPr id="384" name="Google Shape;384;p12"/>
          <p:cNvGrpSpPr/>
          <p:nvPr/>
        </p:nvGrpSpPr>
        <p:grpSpPr>
          <a:xfrm>
            <a:off x="-6214" y="-1"/>
            <a:ext cx="12214827" cy="6858000"/>
            <a:chOff x="-6214" y="-1"/>
            <a:chExt cx="12214827" cy="6858000"/>
          </a:xfrm>
        </p:grpSpPr>
        <p:cxnSp>
          <p:nvCxnSpPr>
            <p:cNvPr id="385" name="Google Shape;385;p12"/>
            <p:cNvCxnSpPr/>
            <p:nvPr/>
          </p:nvCxnSpPr>
          <p:spPr>
            <a:xfrm>
              <a:off x="-6214" y="6686283"/>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86" name="Google Shape;386;p12"/>
            <p:cNvCxnSpPr/>
            <p:nvPr/>
          </p:nvCxnSpPr>
          <p:spPr>
            <a:xfrm>
              <a:off x="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87" name="Google Shape;387;p12"/>
            <p:cNvCxnSpPr/>
            <p:nvPr/>
          </p:nvCxnSpPr>
          <p:spPr>
            <a:xfrm>
              <a:off x="1199325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88" name="Google Shape;388;p12"/>
            <p:cNvCxnSpPr/>
            <p:nvPr/>
          </p:nvCxnSpPr>
          <p:spPr>
            <a:xfrm>
              <a:off x="19252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89" name="Google Shape;389;p12"/>
            <p:cNvCxnSpPr/>
            <p:nvPr/>
          </p:nvCxnSpPr>
          <p:spPr>
            <a:xfrm>
              <a:off x="119196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90" name="Google Shape;390;p12"/>
            <p:cNvCxnSpPr/>
            <p:nvPr/>
          </p:nvCxnSpPr>
          <p:spPr>
            <a:xfrm>
              <a:off x="2191404"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91" name="Google Shape;391;p12"/>
            <p:cNvCxnSpPr/>
            <p:nvPr/>
          </p:nvCxnSpPr>
          <p:spPr>
            <a:xfrm>
              <a:off x="3190842"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92" name="Google Shape;392;p12"/>
            <p:cNvCxnSpPr/>
            <p:nvPr/>
          </p:nvCxnSpPr>
          <p:spPr>
            <a:xfrm>
              <a:off x="419028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93" name="Google Shape;393;p12"/>
            <p:cNvCxnSpPr/>
            <p:nvPr/>
          </p:nvCxnSpPr>
          <p:spPr>
            <a:xfrm>
              <a:off x="518971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94" name="Google Shape;394;p12"/>
            <p:cNvCxnSpPr/>
            <p:nvPr/>
          </p:nvCxnSpPr>
          <p:spPr>
            <a:xfrm>
              <a:off x="618915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95" name="Google Shape;395;p12"/>
            <p:cNvCxnSpPr/>
            <p:nvPr/>
          </p:nvCxnSpPr>
          <p:spPr>
            <a:xfrm>
              <a:off x="7188594"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96" name="Google Shape;396;p12"/>
            <p:cNvCxnSpPr/>
            <p:nvPr/>
          </p:nvCxnSpPr>
          <p:spPr>
            <a:xfrm>
              <a:off x="8188032"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97" name="Google Shape;397;p12"/>
            <p:cNvCxnSpPr/>
            <p:nvPr/>
          </p:nvCxnSpPr>
          <p:spPr>
            <a:xfrm>
              <a:off x="918747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98" name="Google Shape;398;p12"/>
            <p:cNvCxnSpPr/>
            <p:nvPr/>
          </p:nvCxnSpPr>
          <p:spPr>
            <a:xfrm>
              <a:off x="1018690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99" name="Google Shape;399;p12"/>
            <p:cNvCxnSpPr/>
            <p:nvPr/>
          </p:nvCxnSpPr>
          <p:spPr>
            <a:xfrm>
              <a:off x="1118634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00" name="Google Shape;400;p12"/>
            <p:cNvCxnSpPr/>
            <p:nvPr/>
          </p:nvCxnSpPr>
          <p:spPr>
            <a:xfrm>
              <a:off x="1218578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01" name="Google Shape;401;p12"/>
            <p:cNvCxnSpPr/>
            <p:nvPr/>
          </p:nvCxnSpPr>
          <p:spPr>
            <a:xfrm>
              <a:off x="0" y="17171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02" name="Google Shape;402;p12"/>
            <p:cNvCxnSpPr/>
            <p:nvPr/>
          </p:nvCxnSpPr>
          <p:spPr>
            <a:xfrm>
              <a:off x="0" y="72890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03" name="Google Shape;403;p12"/>
            <p:cNvCxnSpPr/>
            <p:nvPr/>
          </p:nvCxnSpPr>
          <p:spPr>
            <a:xfrm>
              <a:off x="0" y="128609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04" name="Google Shape;404;p12"/>
            <p:cNvCxnSpPr/>
            <p:nvPr/>
          </p:nvCxnSpPr>
          <p:spPr>
            <a:xfrm>
              <a:off x="0" y="184328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05" name="Google Shape;405;p12"/>
            <p:cNvCxnSpPr/>
            <p:nvPr/>
          </p:nvCxnSpPr>
          <p:spPr>
            <a:xfrm>
              <a:off x="0" y="240047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06" name="Google Shape;406;p12"/>
            <p:cNvCxnSpPr/>
            <p:nvPr/>
          </p:nvCxnSpPr>
          <p:spPr>
            <a:xfrm>
              <a:off x="0" y="295766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07" name="Google Shape;407;p12"/>
            <p:cNvCxnSpPr/>
            <p:nvPr/>
          </p:nvCxnSpPr>
          <p:spPr>
            <a:xfrm>
              <a:off x="0" y="351485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08" name="Google Shape;408;p12"/>
            <p:cNvCxnSpPr/>
            <p:nvPr/>
          </p:nvCxnSpPr>
          <p:spPr>
            <a:xfrm>
              <a:off x="0" y="407204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09" name="Google Shape;409;p12"/>
            <p:cNvCxnSpPr/>
            <p:nvPr/>
          </p:nvCxnSpPr>
          <p:spPr>
            <a:xfrm>
              <a:off x="0" y="462923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10" name="Google Shape;410;p12"/>
            <p:cNvCxnSpPr/>
            <p:nvPr/>
          </p:nvCxnSpPr>
          <p:spPr>
            <a:xfrm>
              <a:off x="0" y="518642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11" name="Google Shape;411;p12"/>
            <p:cNvCxnSpPr/>
            <p:nvPr/>
          </p:nvCxnSpPr>
          <p:spPr>
            <a:xfrm>
              <a:off x="0" y="574361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12" name="Google Shape;412;p12"/>
            <p:cNvCxnSpPr/>
            <p:nvPr/>
          </p:nvCxnSpPr>
          <p:spPr>
            <a:xfrm>
              <a:off x="0" y="6857999"/>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13" name="Google Shape;413;p12"/>
            <p:cNvCxnSpPr/>
            <p:nvPr/>
          </p:nvCxnSpPr>
          <p:spPr>
            <a:xfrm>
              <a:off x="16613" y="6248400"/>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grpSp>
      <p:sp>
        <p:nvSpPr>
          <p:cNvPr id="414" name="Google Shape;414;p12"/>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900">
                <a:solidFill>
                  <a:schemeClr val="lt1"/>
                </a:solidFill>
                <a:latin typeface="Montserrat"/>
                <a:ea typeface="Montserrat"/>
                <a:cs typeface="Montserrat"/>
                <a:sym typeface="Montserrat"/>
              </a:defRPr>
            </a:lvl1pPr>
            <a:lvl2pPr indent="0" lvl="1" marL="0" marR="0" rtl="0" algn="ctr">
              <a:spcBef>
                <a:spcPts val="0"/>
              </a:spcBef>
              <a:buNone/>
              <a:defRPr b="1" sz="900">
                <a:solidFill>
                  <a:schemeClr val="lt1"/>
                </a:solidFill>
                <a:latin typeface="Montserrat"/>
                <a:ea typeface="Montserrat"/>
                <a:cs typeface="Montserrat"/>
                <a:sym typeface="Montserrat"/>
              </a:defRPr>
            </a:lvl2pPr>
            <a:lvl3pPr indent="0" lvl="2" marL="0" marR="0" rtl="0" algn="ctr">
              <a:spcBef>
                <a:spcPts val="0"/>
              </a:spcBef>
              <a:buNone/>
              <a:defRPr b="1" sz="900">
                <a:solidFill>
                  <a:schemeClr val="lt1"/>
                </a:solidFill>
                <a:latin typeface="Montserrat"/>
                <a:ea typeface="Montserrat"/>
                <a:cs typeface="Montserrat"/>
                <a:sym typeface="Montserrat"/>
              </a:defRPr>
            </a:lvl3pPr>
            <a:lvl4pPr indent="0" lvl="3" marL="0" marR="0" rtl="0" algn="ctr">
              <a:spcBef>
                <a:spcPts val="0"/>
              </a:spcBef>
              <a:buNone/>
              <a:defRPr b="1" sz="900">
                <a:solidFill>
                  <a:schemeClr val="lt1"/>
                </a:solidFill>
                <a:latin typeface="Montserrat"/>
                <a:ea typeface="Montserrat"/>
                <a:cs typeface="Montserrat"/>
                <a:sym typeface="Montserrat"/>
              </a:defRPr>
            </a:lvl4pPr>
            <a:lvl5pPr indent="0" lvl="4" marL="0" marR="0" rtl="0" algn="ctr">
              <a:spcBef>
                <a:spcPts val="0"/>
              </a:spcBef>
              <a:buNone/>
              <a:defRPr b="1" sz="900">
                <a:solidFill>
                  <a:schemeClr val="lt1"/>
                </a:solidFill>
                <a:latin typeface="Montserrat"/>
                <a:ea typeface="Montserrat"/>
                <a:cs typeface="Montserrat"/>
                <a:sym typeface="Montserrat"/>
              </a:defRPr>
            </a:lvl5pPr>
            <a:lvl6pPr indent="0" lvl="5" marL="0" marR="0" rtl="0" algn="ctr">
              <a:spcBef>
                <a:spcPts val="0"/>
              </a:spcBef>
              <a:buNone/>
              <a:defRPr b="1" sz="900">
                <a:solidFill>
                  <a:schemeClr val="lt1"/>
                </a:solidFill>
                <a:latin typeface="Montserrat"/>
                <a:ea typeface="Montserrat"/>
                <a:cs typeface="Montserrat"/>
                <a:sym typeface="Montserrat"/>
              </a:defRPr>
            </a:lvl6pPr>
            <a:lvl7pPr indent="0" lvl="6" marL="0" marR="0" rtl="0" algn="ctr">
              <a:spcBef>
                <a:spcPts val="0"/>
              </a:spcBef>
              <a:buNone/>
              <a:defRPr b="1" sz="900">
                <a:solidFill>
                  <a:schemeClr val="lt1"/>
                </a:solidFill>
                <a:latin typeface="Montserrat"/>
                <a:ea typeface="Montserrat"/>
                <a:cs typeface="Montserrat"/>
                <a:sym typeface="Montserrat"/>
              </a:defRPr>
            </a:lvl7pPr>
            <a:lvl8pPr indent="0" lvl="7" marL="0" marR="0" rtl="0" algn="ctr">
              <a:spcBef>
                <a:spcPts val="0"/>
              </a:spcBef>
              <a:buNone/>
              <a:defRPr b="1" sz="900">
                <a:solidFill>
                  <a:schemeClr val="lt1"/>
                </a:solidFill>
                <a:latin typeface="Montserrat"/>
                <a:ea typeface="Montserrat"/>
                <a:cs typeface="Montserrat"/>
                <a:sym typeface="Montserrat"/>
              </a:defRPr>
            </a:lvl8pPr>
            <a:lvl9pPr indent="0" lvl="8" marL="0" marR="0" rtl="0" algn="ctr">
              <a:spcBef>
                <a:spcPts val="0"/>
              </a:spcBef>
              <a:buNone/>
              <a:defRPr b="1" sz="900">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pic>
        <p:nvPicPr>
          <p:cNvPr descr="Text&#10;&#10;Description automatically generated" id="415" name="Google Shape;415;p12"/>
          <p:cNvPicPr preferRelativeResize="0"/>
          <p:nvPr/>
        </p:nvPicPr>
        <p:blipFill rotWithShape="1">
          <a:blip r:embed="rId2">
            <a:alphaModFix/>
          </a:blip>
          <a:srcRect b="0" l="0" r="0" t="0"/>
          <a:stretch/>
        </p:blipFill>
        <p:spPr>
          <a:xfrm>
            <a:off x="4430116" y="6318162"/>
            <a:ext cx="2079186" cy="365760"/>
          </a:xfrm>
          <a:prstGeom prst="rect">
            <a:avLst/>
          </a:prstGeom>
          <a:noFill/>
          <a:ln>
            <a:noFill/>
          </a:ln>
        </p:spPr>
      </p:pic>
      <p:sp>
        <p:nvSpPr>
          <p:cNvPr id="416" name="Google Shape;416;p12"/>
          <p:cNvSpPr/>
          <p:nvPr/>
        </p:nvSpPr>
        <p:spPr>
          <a:xfrm flipH="1" rot="5400000">
            <a:off x="4741594" y="1780839"/>
            <a:ext cx="6858000" cy="3296323"/>
          </a:xfrm>
          <a:prstGeom prst="flowChartDocument">
            <a:avLst/>
          </a:prstGeom>
          <a:solidFill>
            <a:schemeClr val="accent2">
              <a:alpha val="4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Montserrat"/>
              <a:ea typeface="Montserrat"/>
              <a:cs typeface="Montserrat"/>
              <a:sym typeface="Montserra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417" name="Shape 417"/>
        <p:cNvGrpSpPr/>
        <p:nvPr/>
      </p:nvGrpSpPr>
      <p:grpSpPr>
        <a:xfrm>
          <a:off x="0" y="0"/>
          <a:ext cx="0" cy="0"/>
          <a:chOff x="0" y="0"/>
          <a:chExt cx="0" cy="0"/>
        </a:xfrm>
      </p:grpSpPr>
      <p:sp>
        <p:nvSpPr>
          <p:cNvPr id="418" name="Google Shape;418;p1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19" name="Google Shape;419;p13"/>
          <p:cNvSpPr/>
          <p:nvPr/>
        </p:nvSpPr>
        <p:spPr>
          <a:xfrm>
            <a:off x="0" y="0"/>
            <a:ext cx="12188952" cy="6858000"/>
          </a:xfrm>
          <a:prstGeom prst="rect">
            <a:avLst/>
          </a:prstGeom>
          <a:solidFill>
            <a:schemeClr val="l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20" name="Google Shape;420;p13"/>
          <p:cNvSpPr/>
          <p:nvPr/>
        </p:nvSpPr>
        <p:spPr>
          <a:xfrm rot="-8100000">
            <a:off x="-265271" y="2673521"/>
            <a:ext cx="568289" cy="568289"/>
          </a:xfrm>
          <a:prstGeom prst="rtTriangl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21" name="Google Shape;421;p13"/>
          <p:cNvSpPr/>
          <p:nvPr/>
        </p:nvSpPr>
        <p:spPr>
          <a:xfrm rot="5400000">
            <a:off x="7455724" y="2105114"/>
            <a:ext cx="6858000" cy="2647778"/>
          </a:xfrm>
          <a:prstGeom prst="flowChartDocument">
            <a:avLst/>
          </a:prstGeom>
          <a:solidFill>
            <a:srgbClr val="FEFBEE">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grpSp>
        <p:nvGrpSpPr>
          <p:cNvPr id="422" name="Google Shape;422;p13"/>
          <p:cNvGrpSpPr/>
          <p:nvPr/>
        </p:nvGrpSpPr>
        <p:grpSpPr>
          <a:xfrm>
            <a:off x="-6214" y="-1"/>
            <a:ext cx="12214827" cy="6858000"/>
            <a:chOff x="-6214" y="-1"/>
            <a:chExt cx="12214827" cy="6858000"/>
          </a:xfrm>
        </p:grpSpPr>
        <p:cxnSp>
          <p:nvCxnSpPr>
            <p:cNvPr id="423" name="Google Shape;423;p13"/>
            <p:cNvCxnSpPr/>
            <p:nvPr/>
          </p:nvCxnSpPr>
          <p:spPr>
            <a:xfrm>
              <a:off x="-6214" y="6686283"/>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24" name="Google Shape;424;p13"/>
            <p:cNvCxnSpPr/>
            <p:nvPr/>
          </p:nvCxnSpPr>
          <p:spPr>
            <a:xfrm>
              <a:off x="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25" name="Google Shape;425;p13"/>
            <p:cNvCxnSpPr/>
            <p:nvPr/>
          </p:nvCxnSpPr>
          <p:spPr>
            <a:xfrm>
              <a:off x="1199325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26" name="Google Shape;426;p13"/>
            <p:cNvCxnSpPr/>
            <p:nvPr/>
          </p:nvCxnSpPr>
          <p:spPr>
            <a:xfrm>
              <a:off x="19252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27" name="Google Shape;427;p13"/>
            <p:cNvCxnSpPr/>
            <p:nvPr/>
          </p:nvCxnSpPr>
          <p:spPr>
            <a:xfrm>
              <a:off x="119196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28" name="Google Shape;428;p13"/>
            <p:cNvCxnSpPr/>
            <p:nvPr/>
          </p:nvCxnSpPr>
          <p:spPr>
            <a:xfrm>
              <a:off x="2191404"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29" name="Google Shape;429;p13"/>
            <p:cNvCxnSpPr/>
            <p:nvPr/>
          </p:nvCxnSpPr>
          <p:spPr>
            <a:xfrm>
              <a:off x="3190842"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30" name="Google Shape;430;p13"/>
            <p:cNvCxnSpPr/>
            <p:nvPr/>
          </p:nvCxnSpPr>
          <p:spPr>
            <a:xfrm>
              <a:off x="419028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31" name="Google Shape;431;p13"/>
            <p:cNvCxnSpPr/>
            <p:nvPr/>
          </p:nvCxnSpPr>
          <p:spPr>
            <a:xfrm>
              <a:off x="518971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32" name="Google Shape;432;p13"/>
            <p:cNvCxnSpPr/>
            <p:nvPr/>
          </p:nvCxnSpPr>
          <p:spPr>
            <a:xfrm>
              <a:off x="618915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33" name="Google Shape;433;p13"/>
            <p:cNvCxnSpPr/>
            <p:nvPr/>
          </p:nvCxnSpPr>
          <p:spPr>
            <a:xfrm>
              <a:off x="7188594"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34" name="Google Shape;434;p13"/>
            <p:cNvCxnSpPr/>
            <p:nvPr/>
          </p:nvCxnSpPr>
          <p:spPr>
            <a:xfrm>
              <a:off x="8188032"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35" name="Google Shape;435;p13"/>
            <p:cNvCxnSpPr/>
            <p:nvPr/>
          </p:nvCxnSpPr>
          <p:spPr>
            <a:xfrm>
              <a:off x="918747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36" name="Google Shape;436;p13"/>
            <p:cNvCxnSpPr/>
            <p:nvPr/>
          </p:nvCxnSpPr>
          <p:spPr>
            <a:xfrm>
              <a:off x="1018690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37" name="Google Shape;437;p13"/>
            <p:cNvCxnSpPr/>
            <p:nvPr/>
          </p:nvCxnSpPr>
          <p:spPr>
            <a:xfrm>
              <a:off x="1118634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38" name="Google Shape;438;p13"/>
            <p:cNvCxnSpPr/>
            <p:nvPr/>
          </p:nvCxnSpPr>
          <p:spPr>
            <a:xfrm>
              <a:off x="1218578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39" name="Google Shape;439;p13"/>
            <p:cNvCxnSpPr/>
            <p:nvPr/>
          </p:nvCxnSpPr>
          <p:spPr>
            <a:xfrm>
              <a:off x="0" y="17171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40" name="Google Shape;440;p13"/>
            <p:cNvCxnSpPr/>
            <p:nvPr/>
          </p:nvCxnSpPr>
          <p:spPr>
            <a:xfrm>
              <a:off x="0" y="72890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41" name="Google Shape;441;p13"/>
            <p:cNvCxnSpPr/>
            <p:nvPr/>
          </p:nvCxnSpPr>
          <p:spPr>
            <a:xfrm>
              <a:off x="0" y="128609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42" name="Google Shape;442;p13"/>
            <p:cNvCxnSpPr/>
            <p:nvPr/>
          </p:nvCxnSpPr>
          <p:spPr>
            <a:xfrm>
              <a:off x="0" y="184328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43" name="Google Shape;443;p13"/>
            <p:cNvCxnSpPr/>
            <p:nvPr/>
          </p:nvCxnSpPr>
          <p:spPr>
            <a:xfrm>
              <a:off x="0" y="240047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44" name="Google Shape;444;p13"/>
            <p:cNvCxnSpPr/>
            <p:nvPr/>
          </p:nvCxnSpPr>
          <p:spPr>
            <a:xfrm>
              <a:off x="0" y="295766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45" name="Google Shape;445;p13"/>
            <p:cNvCxnSpPr/>
            <p:nvPr/>
          </p:nvCxnSpPr>
          <p:spPr>
            <a:xfrm>
              <a:off x="0" y="351485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46" name="Google Shape;446;p13"/>
            <p:cNvCxnSpPr/>
            <p:nvPr/>
          </p:nvCxnSpPr>
          <p:spPr>
            <a:xfrm>
              <a:off x="0" y="407204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47" name="Google Shape;447;p13"/>
            <p:cNvCxnSpPr/>
            <p:nvPr/>
          </p:nvCxnSpPr>
          <p:spPr>
            <a:xfrm>
              <a:off x="0" y="462923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48" name="Google Shape;448;p13"/>
            <p:cNvCxnSpPr/>
            <p:nvPr/>
          </p:nvCxnSpPr>
          <p:spPr>
            <a:xfrm>
              <a:off x="0" y="518642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49" name="Google Shape;449;p13"/>
            <p:cNvCxnSpPr/>
            <p:nvPr/>
          </p:nvCxnSpPr>
          <p:spPr>
            <a:xfrm>
              <a:off x="0" y="574361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50" name="Google Shape;450;p13"/>
            <p:cNvCxnSpPr/>
            <p:nvPr/>
          </p:nvCxnSpPr>
          <p:spPr>
            <a:xfrm>
              <a:off x="0" y="6857999"/>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51" name="Google Shape;451;p13"/>
            <p:cNvCxnSpPr/>
            <p:nvPr/>
          </p:nvCxnSpPr>
          <p:spPr>
            <a:xfrm>
              <a:off x="16613" y="6248400"/>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grpSp>
      <p:sp>
        <p:nvSpPr>
          <p:cNvPr id="452" name="Google Shape;452;p13"/>
          <p:cNvSpPr txBox="1"/>
          <p:nvPr>
            <p:ph type="title"/>
          </p:nvPr>
        </p:nvSpPr>
        <p:spPr>
          <a:xfrm>
            <a:off x="453142" y="3528358"/>
            <a:ext cx="5414255" cy="75184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0"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3" name="Google Shape;453;p13"/>
          <p:cNvSpPr txBox="1"/>
          <p:nvPr>
            <p:ph idx="1" type="subTitle"/>
          </p:nvPr>
        </p:nvSpPr>
        <p:spPr>
          <a:xfrm>
            <a:off x="453142" y="4303992"/>
            <a:ext cx="5414255" cy="156059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lt1"/>
              </a:buClr>
              <a:buSzPts val="1350"/>
              <a:buFont typeface="Montserrat SemiBold"/>
              <a:buNone/>
              <a:defRPr b="0" i="0" sz="1800" u="none" cap="none" strike="noStrike">
                <a:solidFill>
                  <a:schemeClr val="dk2"/>
                </a:solidFill>
                <a:latin typeface="Montserrat"/>
                <a:ea typeface="Montserrat"/>
                <a:cs typeface="Montserrat"/>
                <a:sym typeface="Montserrat"/>
              </a:defRPr>
            </a:lvl1pPr>
            <a:lvl2pPr lvl="1"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lvl="2"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lvl="3"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lvl="4"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54" name="Google Shape;454;p13"/>
          <p:cNvSpPr/>
          <p:nvPr>
            <p:ph idx="2" type="pic"/>
          </p:nvPr>
        </p:nvSpPr>
        <p:spPr>
          <a:xfrm>
            <a:off x="5996630" y="443884"/>
            <a:ext cx="5909831" cy="5879389"/>
          </a:xfrm>
          <a:prstGeom prst="ellipse">
            <a:avLst/>
          </a:prstGeom>
          <a:noFill/>
          <a:ln>
            <a:noFill/>
          </a:ln>
        </p:spPr>
      </p:sp>
      <p:sp>
        <p:nvSpPr>
          <p:cNvPr id="455" name="Google Shape;455;p13"/>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900">
                <a:solidFill>
                  <a:schemeClr val="dk1"/>
                </a:solidFill>
                <a:latin typeface="Montserrat"/>
                <a:ea typeface="Montserrat"/>
                <a:cs typeface="Montserrat"/>
                <a:sym typeface="Montserrat"/>
              </a:defRPr>
            </a:lvl1pPr>
            <a:lvl2pPr indent="0" lvl="1" marL="0" marR="0" rtl="0" algn="ctr">
              <a:spcBef>
                <a:spcPts val="0"/>
              </a:spcBef>
              <a:buNone/>
              <a:defRPr b="1" sz="900">
                <a:solidFill>
                  <a:schemeClr val="dk1"/>
                </a:solidFill>
                <a:latin typeface="Montserrat"/>
                <a:ea typeface="Montserrat"/>
                <a:cs typeface="Montserrat"/>
                <a:sym typeface="Montserrat"/>
              </a:defRPr>
            </a:lvl2pPr>
            <a:lvl3pPr indent="0" lvl="2" marL="0" marR="0" rtl="0" algn="ctr">
              <a:spcBef>
                <a:spcPts val="0"/>
              </a:spcBef>
              <a:buNone/>
              <a:defRPr b="1" sz="900">
                <a:solidFill>
                  <a:schemeClr val="dk1"/>
                </a:solidFill>
                <a:latin typeface="Montserrat"/>
                <a:ea typeface="Montserrat"/>
                <a:cs typeface="Montserrat"/>
                <a:sym typeface="Montserrat"/>
              </a:defRPr>
            </a:lvl3pPr>
            <a:lvl4pPr indent="0" lvl="3" marL="0" marR="0" rtl="0" algn="ctr">
              <a:spcBef>
                <a:spcPts val="0"/>
              </a:spcBef>
              <a:buNone/>
              <a:defRPr b="1" sz="900">
                <a:solidFill>
                  <a:schemeClr val="dk1"/>
                </a:solidFill>
                <a:latin typeface="Montserrat"/>
                <a:ea typeface="Montserrat"/>
                <a:cs typeface="Montserrat"/>
                <a:sym typeface="Montserrat"/>
              </a:defRPr>
            </a:lvl4pPr>
            <a:lvl5pPr indent="0" lvl="4" marL="0" marR="0" rtl="0" algn="ctr">
              <a:spcBef>
                <a:spcPts val="0"/>
              </a:spcBef>
              <a:buNone/>
              <a:defRPr b="1" sz="900">
                <a:solidFill>
                  <a:schemeClr val="dk1"/>
                </a:solidFill>
                <a:latin typeface="Montserrat"/>
                <a:ea typeface="Montserrat"/>
                <a:cs typeface="Montserrat"/>
                <a:sym typeface="Montserrat"/>
              </a:defRPr>
            </a:lvl5pPr>
            <a:lvl6pPr indent="0" lvl="5" marL="0" marR="0" rtl="0" algn="ctr">
              <a:spcBef>
                <a:spcPts val="0"/>
              </a:spcBef>
              <a:buNone/>
              <a:defRPr b="1" sz="900">
                <a:solidFill>
                  <a:schemeClr val="dk1"/>
                </a:solidFill>
                <a:latin typeface="Montserrat"/>
                <a:ea typeface="Montserrat"/>
                <a:cs typeface="Montserrat"/>
                <a:sym typeface="Montserrat"/>
              </a:defRPr>
            </a:lvl6pPr>
            <a:lvl7pPr indent="0" lvl="6" marL="0" marR="0" rtl="0" algn="ctr">
              <a:spcBef>
                <a:spcPts val="0"/>
              </a:spcBef>
              <a:buNone/>
              <a:defRPr b="1" sz="900">
                <a:solidFill>
                  <a:schemeClr val="dk1"/>
                </a:solidFill>
                <a:latin typeface="Montserrat"/>
                <a:ea typeface="Montserrat"/>
                <a:cs typeface="Montserrat"/>
                <a:sym typeface="Montserrat"/>
              </a:defRPr>
            </a:lvl7pPr>
            <a:lvl8pPr indent="0" lvl="7" marL="0" marR="0" rtl="0" algn="ctr">
              <a:spcBef>
                <a:spcPts val="0"/>
              </a:spcBef>
              <a:buNone/>
              <a:defRPr b="1" sz="900">
                <a:solidFill>
                  <a:schemeClr val="dk1"/>
                </a:solidFill>
                <a:latin typeface="Montserrat"/>
                <a:ea typeface="Montserrat"/>
                <a:cs typeface="Montserrat"/>
                <a:sym typeface="Montserrat"/>
              </a:defRPr>
            </a:lvl8pPr>
            <a:lvl9pPr indent="0" lvl="8" marL="0" marR="0" rtl="0" algn="ctr">
              <a:spcBef>
                <a:spcPts val="0"/>
              </a:spcBef>
              <a:buNone/>
              <a:defRPr b="1" sz="900">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with low confidence" id="456" name="Google Shape;456;p13"/>
          <p:cNvPicPr preferRelativeResize="0"/>
          <p:nvPr/>
        </p:nvPicPr>
        <p:blipFill rotWithShape="1">
          <a:blip r:embed="rId2">
            <a:alphaModFix/>
          </a:blip>
          <a:srcRect b="0" l="0" r="0" t="0"/>
          <a:stretch/>
        </p:blipFill>
        <p:spPr>
          <a:xfrm>
            <a:off x="445602" y="467567"/>
            <a:ext cx="5486411" cy="22860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6" name="Shape 16"/>
        <p:cNvGrpSpPr/>
        <p:nvPr/>
      </p:nvGrpSpPr>
      <p:grpSpPr>
        <a:xfrm>
          <a:off x="0" y="0"/>
          <a:ext cx="0" cy="0"/>
          <a:chOff x="0" y="0"/>
          <a:chExt cx="0" cy="0"/>
        </a:xfrm>
      </p:grpSpPr>
      <p:sp>
        <p:nvSpPr>
          <p:cNvPr id="17" name="Google Shape;17;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8" name="Google Shape;18;p3"/>
          <p:cNvSpPr/>
          <p:nvPr/>
        </p:nvSpPr>
        <p:spPr>
          <a:xfrm>
            <a:off x="0" y="6646"/>
            <a:ext cx="12188952" cy="6858000"/>
          </a:xfrm>
          <a:prstGeom prst="rect">
            <a:avLst/>
          </a:prstGeom>
          <a:solidFill>
            <a:schemeClr val="l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9" name="Google Shape;19;p3"/>
          <p:cNvSpPr/>
          <p:nvPr/>
        </p:nvSpPr>
        <p:spPr>
          <a:xfrm rot="10800000">
            <a:off x="3107" y="-6055"/>
            <a:ext cx="12185786" cy="2656696"/>
          </a:xfrm>
          <a:custGeom>
            <a:rect b="b" l="l" r="r" t="t"/>
            <a:pathLst>
              <a:path extrusionOk="0" h="2001622" w="12178450">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rgbClr val="C9EE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20" name="Google Shape;20;p3"/>
          <p:cNvSpPr/>
          <p:nvPr/>
        </p:nvSpPr>
        <p:spPr>
          <a:xfrm rot="-8100000">
            <a:off x="-266903" y="3535448"/>
            <a:ext cx="568289" cy="568289"/>
          </a:xfrm>
          <a:prstGeom prst="rtTriangl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21" name="Google Shape;21;p3"/>
          <p:cNvSpPr/>
          <p:nvPr/>
        </p:nvSpPr>
        <p:spPr>
          <a:xfrm>
            <a:off x="8565" y="5189118"/>
            <a:ext cx="2602925" cy="1671572"/>
          </a:xfrm>
          <a:custGeom>
            <a:rect b="b" l="l" r="r" t="t"/>
            <a:pathLst>
              <a:path extrusionOk="0" h="1671572" w="2602925">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dk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Montserrat"/>
              <a:ea typeface="Montserrat"/>
              <a:cs typeface="Montserrat"/>
              <a:sym typeface="Montserrat"/>
            </a:endParaRPr>
          </a:p>
        </p:txBody>
      </p:sp>
      <p:grpSp>
        <p:nvGrpSpPr>
          <p:cNvPr id="22" name="Google Shape;22;p3"/>
          <p:cNvGrpSpPr/>
          <p:nvPr/>
        </p:nvGrpSpPr>
        <p:grpSpPr>
          <a:xfrm>
            <a:off x="0" y="0"/>
            <a:ext cx="12214827" cy="6858000"/>
            <a:chOff x="-6214" y="-1"/>
            <a:chExt cx="12214827" cy="6858000"/>
          </a:xfrm>
        </p:grpSpPr>
        <p:cxnSp>
          <p:nvCxnSpPr>
            <p:cNvPr id="23" name="Google Shape;23;p3"/>
            <p:cNvCxnSpPr/>
            <p:nvPr/>
          </p:nvCxnSpPr>
          <p:spPr>
            <a:xfrm>
              <a:off x="-6214" y="6686283"/>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4" name="Google Shape;24;p3"/>
            <p:cNvCxnSpPr/>
            <p:nvPr/>
          </p:nvCxnSpPr>
          <p:spPr>
            <a:xfrm>
              <a:off x="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5" name="Google Shape;25;p3"/>
            <p:cNvCxnSpPr/>
            <p:nvPr/>
          </p:nvCxnSpPr>
          <p:spPr>
            <a:xfrm>
              <a:off x="1199325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6" name="Google Shape;26;p3"/>
            <p:cNvCxnSpPr/>
            <p:nvPr/>
          </p:nvCxnSpPr>
          <p:spPr>
            <a:xfrm>
              <a:off x="19252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7" name="Google Shape;27;p3"/>
            <p:cNvCxnSpPr/>
            <p:nvPr/>
          </p:nvCxnSpPr>
          <p:spPr>
            <a:xfrm>
              <a:off x="119196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8" name="Google Shape;28;p3"/>
            <p:cNvCxnSpPr/>
            <p:nvPr/>
          </p:nvCxnSpPr>
          <p:spPr>
            <a:xfrm>
              <a:off x="2191404"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29" name="Google Shape;29;p3"/>
            <p:cNvCxnSpPr/>
            <p:nvPr/>
          </p:nvCxnSpPr>
          <p:spPr>
            <a:xfrm>
              <a:off x="3190842"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0" name="Google Shape;30;p3"/>
            <p:cNvCxnSpPr/>
            <p:nvPr/>
          </p:nvCxnSpPr>
          <p:spPr>
            <a:xfrm>
              <a:off x="419028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1" name="Google Shape;31;p3"/>
            <p:cNvCxnSpPr/>
            <p:nvPr/>
          </p:nvCxnSpPr>
          <p:spPr>
            <a:xfrm>
              <a:off x="518971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2" name="Google Shape;32;p3"/>
            <p:cNvCxnSpPr/>
            <p:nvPr/>
          </p:nvCxnSpPr>
          <p:spPr>
            <a:xfrm>
              <a:off x="618915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3" name="Google Shape;33;p3"/>
            <p:cNvCxnSpPr/>
            <p:nvPr/>
          </p:nvCxnSpPr>
          <p:spPr>
            <a:xfrm>
              <a:off x="7188594"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4" name="Google Shape;34;p3"/>
            <p:cNvCxnSpPr/>
            <p:nvPr/>
          </p:nvCxnSpPr>
          <p:spPr>
            <a:xfrm>
              <a:off x="8188032"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5" name="Google Shape;35;p3"/>
            <p:cNvCxnSpPr/>
            <p:nvPr/>
          </p:nvCxnSpPr>
          <p:spPr>
            <a:xfrm>
              <a:off x="9187470"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6" name="Google Shape;36;p3"/>
            <p:cNvCxnSpPr/>
            <p:nvPr/>
          </p:nvCxnSpPr>
          <p:spPr>
            <a:xfrm>
              <a:off x="10186908"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7" name="Google Shape;37;p3"/>
            <p:cNvCxnSpPr/>
            <p:nvPr/>
          </p:nvCxnSpPr>
          <p:spPr>
            <a:xfrm>
              <a:off x="1118634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8" name="Google Shape;38;p3"/>
            <p:cNvCxnSpPr/>
            <p:nvPr/>
          </p:nvCxnSpPr>
          <p:spPr>
            <a:xfrm>
              <a:off x="12185786" y="-1"/>
              <a:ext cx="0" cy="685800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39" name="Google Shape;39;p3"/>
            <p:cNvCxnSpPr/>
            <p:nvPr/>
          </p:nvCxnSpPr>
          <p:spPr>
            <a:xfrm>
              <a:off x="0" y="17171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0" name="Google Shape;40;p3"/>
            <p:cNvCxnSpPr/>
            <p:nvPr/>
          </p:nvCxnSpPr>
          <p:spPr>
            <a:xfrm>
              <a:off x="0" y="72890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1" name="Google Shape;41;p3"/>
            <p:cNvCxnSpPr/>
            <p:nvPr/>
          </p:nvCxnSpPr>
          <p:spPr>
            <a:xfrm>
              <a:off x="0" y="128609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2" name="Google Shape;42;p3"/>
            <p:cNvCxnSpPr/>
            <p:nvPr/>
          </p:nvCxnSpPr>
          <p:spPr>
            <a:xfrm>
              <a:off x="-6214" y="184328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3" name="Google Shape;43;p3"/>
            <p:cNvCxnSpPr/>
            <p:nvPr/>
          </p:nvCxnSpPr>
          <p:spPr>
            <a:xfrm>
              <a:off x="0" y="240047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4" name="Google Shape;44;p3"/>
            <p:cNvCxnSpPr/>
            <p:nvPr/>
          </p:nvCxnSpPr>
          <p:spPr>
            <a:xfrm>
              <a:off x="0" y="295766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5" name="Google Shape;45;p3"/>
            <p:cNvCxnSpPr/>
            <p:nvPr/>
          </p:nvCxnSpPr>
          <p:spPr>
            <a:xfrm>
              <a:off x="0" y="351485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6" name="Google Shape;46;p3"/>
            <p:cNvCxnSpPr/>
            <p:nvPr/>
          </p:nvCxnSpPr>
          <p:spPr>
            <a:xfrm>
              <a:off x="0" y="407204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7" name="Google Shape;47;p3"/>
            <p:cNvCxnSpPr/>
            <p:nvPr/>
          </p:nvCxnSpPr>
          <p:spPr>
            <a:xfrm>
              <a:off x="0" y="462923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8" name="Google Shape;48;p3"/>
            <p:cNvCxnSpPr/>
            <p:nvPr/>
          </p:nvCxnSpPr>
          <p:spPr>
            <a:xfrm>
              <a:off x="0" y="518642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49" name="Google Shape;49;p3"/>
            <p:cNvCxnSpPr/>
            <p:nvPr/>
          </p:nvCxnSpPr>
          <p:spPr>
            <a:xfrm>
              <a:off x="0" y="5743616"/>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50" name="Google Shape;50;p3"/>
            <p:cNvCxnSpPr/>
            <p:nvPr/>
          </p:nvCxnSpPr>
          <p:spPr>
            <a:xfrm>
              <a:off x="0" y="6857999"/>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cxnSp>
          <p:nvCxnSpPr>
            <p:cNvPr id="51" name="Google Shape;51;p3"/>
            <p:cNvCxnSpPr/>
            <p:nvPr/>
          </p:nvCxnSpPr>
          <p:spPr>
            <a:xfrm>
              <a:off x="16613" y="6248400"/>
              <a:ext cx="12192000" cy="0"/>
            </a:xfrm>
            <a:prstGeom prst="straightConnector1">
              <a:avLst/>
            </a:prstGeom>
            <a:noFill/>
            <a:ln cap="flat" cmpd="sng" w="19050">
              <a:solidFill>
                <a:schemeClr val="accent2">
                  <a:alpha val="14901"/>
                </a:schemeClr>
              </a:solidFill>
              <a:prstDash val="dot"/>
              <a:miter lim="800000"/>
              <a:headEnd len="sm" w="sm" type="none"/>
              <a:tailEnd len="sm" w="sm" type="none"/>
            </a:ln>
          </p:spPr>
        </p:cxnSp>
      </p:grpSp>
      <p:sp>
        <p:nvSpPr>
          <p:cNvPr id="52" name="Google Shape;52;p3"/>
          <p:cNvSpPr txBox="1"/>
          <p:nvPr>
            <p:ph type="title"/>
          </p:nvPr>
        </p:nvSpPr>
        <p:spPr>
          <a:xfrm>
            <a:off x="457200" y="3520914"/>
            <a:ext cx="5552414" cy="272748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2"/>
              </a:buClr>
              <a:buSzPts val="4400"/>
              <a:buFont typeface="Montserrat SemiBold"/>
              <a:buNone/>
              <a:defRPr b="0"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3"/>
          <p:cNvSpPr/>
          <p:nvPr>
            <p:ph idx="2" type="pic"/>
          </p:nvPr>
        </p:nvSpPr>
        <p:spPr>
          <a:xfrm>
            <a:off x="190500" y="195263"/>
            <a:ext cx="5837238" cy="2960687"/>
          </a:xfrm>
          <a:prstGeom prst="rect">
            <a:avLst/>
          </a:prstGeom>
          <a:noFill/>
          <a:ln>
            <a:noFill/>
          </a:ln>
        </p:spPr>
      </p:sp>
      <p:sp>
        <p:nvSpPr>
          <p:cNvPr id="54" name="Google Shape;54;p3"/>
          <p:cNvSpPr/>
          <p:nvPr>
            <p:ph idx="3" type="pic"/>
          </p:nvPr>
        </p:nvSpPr>
        <p:spPr>
          <a:xfrm>
            <a:off x="6164265" y="184840"/>
            <a:ext cx="5841996" cy="2987199"/>
          </a:xfrm>
          <a:prstGeom prst="rect">
            <a:avLst/>
          </a:prstGeom>
          <a:noFill/>
          <a:ln>
            <a:noFill/>
          </a:ln>
        </p:spPr>
      </p:sp>
      <p:sp>
        <p:nvSpPr>
          <p:cNvPr id="55" name="Google Shape;55;p3"/>
          <p:cNvSpPr txBox="1"/>
          <p:nvPr>
            <p:ph idx="1" type="body"/>
          </p:nvPr>
        </p:nvSpPr>
        <p:spPr>
          <a:xfrm>
            <a:off x="6189663" y="3525611"/>
            <a:ext cx="5816600" cy="272097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10000"/>
              </a:lnSpc>
              <a:spcBef>
                <a:spcPts val="1000"/>
              </a:spcBef>
              <a:spcAft>
                <a:spcPts val="0"/>
              </a:spcAft>
              <a:buClr>
                <a:schemeClr val="lt1"/>
              </a:buClr>
              <a:buSzPts val="1800"/>
              <a:buFont typeface="Montserrat SemiBold"/>
              <a:buNone/>
              <a:defRPr b="0" i="0" sz="2400" u="none" cap="none" strike="noStrike">
                <a:solidFill>
                  <a:schemeClr val="dk2"/>
                </a:solidFill>
                <a:latin typeface="Montserrat"/>
                <a:ea typeface="Montserrat"/>
                <a:cs typeface="Montserrat"/>
                <a:sym typeface="Montserrat"/>
              </a:defRPr>
            </a:lvl1pPr>
            <a:lvl2pPr indent="-228600" lvl="1" marL="914400" marR="0" rtl="0" algn="l">
              <a:lnSpc>
                <a:spcPct val="110000"/>
              </a:lnSpc>
              <a:spcBef>
                <a:spcPts val="500"/>
              </a:spcBef>
              <a:spcAft>
                <a:spcPts val="0"/>
              </a:spcAft>
              <a:buClr>
                <a:schemeClr val="lt1"/>
              </a:buClr>
              <a:buSzPts val="1800"/>
              <a:buFont typeface="Montserrat SemiBold"/>
              <a:buNone/>
              <a:defRPr b="0" i="0" sz="2400" u="none" cap="none" strike="noStrike">
                <a:solidFill>
                  <a:schemeClr val="dk2"/>
                </a:solidFill>
                <a:latin typeface="Montserrat"/>
                <a:ea typeface="Montserrat"/>
                <a:cs typeface="Montserrat"/>
                <a:sym typeface="Montserrat"/>
              </a:defRPr>
            </a:lvl2pPr>
            <a:lvl3pPr indent="-228600" lvl="2" marL="1371600" marR="0" rtl="0" algn="l">
              <a:lnSpc>
                <a:spcPct val="110000"/>
              </a:lnSpc>
              <a:spcBef>
                <a:spcPts val="500"/>
              </a:spcBef>
              <a:spcAft>
                <a:spcPts val="0"/>
              </a:spcAft>
              <a:buClr>
                <a:schemeClr val="lt1"/>
              </a:buClr>
              <a:buSzPts val="1800"/>
              <a:buFont typeface="Montserrat SemiBold"/>
              <a:buNone/>
              <a:defRPr b="0" i="0" sz="2400" u="none" cap="none" strike="noStrike">
                <a:solidFill>
                  <a:schemeClr val="dk2"/>
                </a:solidFill>
                <a:latin typeface="Montserrat"/>
                <a:ea typeface="Montserrat"/>
                <a:cs typeface="Montserrat"/>
                <a:sym typeface="Montserrat"/>
              </a:defRPr>
            </a:lvl3pPr>
            <a:lvl4pPr indent="-228600" lvl="3" marL="1828800" marR="0" rtl="0" algn="l">
              <a:lnSpc>
                <a:spcPct val="110000"/>
              </a:lnSpc>
              <a:spcBef>
                <a:spcPts val="500"/>
              </a:spcBef>
              <a:spcAft>
                <a:spcPts val="0"/>
              </a:spcAft>
              <a:buClr>
                <a:schemeClr val="lt1"/>
              </a:buClr>
              <a:buSzPts val="1800"/>
              <a:buFont typeface="Montserrat SemiBold"/>
              <a:buNone/>
              <a:defRPr b="0" i="0" sz="2400" u="none" cap="none" strike="noStrike">
                <a:solidFill>
                  <a:schemeClr val="dk2"/>
                </a:solidFill>
                <a:latin typeface="Montserrat"/>
                <a:ea typeface="Montserrat"/>
                <a:cs typeface="Montserrat"/>
                <a:sym typeface="Montserrat"/>
              </a:defRPr>
            </a:lvl4pPr>
            <a:lvl5pPr indent="-228600" lvl="4" marL="2286000" marR="0" rtl="0" algn="l">
              <a:lnSpc>
                <a:spcPct val="110000"/>
              </a:lnSpc>
              <a:spcBef>
                <a:spcPts val="500"/>
              </a:spcBef>
              <a:spcAft>
                <a:spcPts val="0"/>
              </a:spcAft>
              <a:buClr>
                <a:schemeClr val="lt1"/>
              </a:buClr>
              <a:buSzPts val="1800"/>
              <a:buFont typeface="Montserrat SemiBold"/>
              <a:buNone/>
              <a:defRPr b="0" i="0" sz="2400" u="none" cap="none" strike="noStrike">
                <a:solidFill>
                  <a:schemeClr val="dk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56" name="Google Shape;56;p3"/>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900" u="none" cap="none" strike="noStrike">
                <a:solidFill>
                  <a:schemeClr val="dk1"/>
                </a:solidFill>
                <a:latin typeface="Montserrat"/>
                <a:ea typeface="Montserrat"/>
                <a:cs typeface="Montserrat"/>
                <a:sym typeface="Montserrat"/>
              </a:defRPr>
            </a:lvl1pPr>
            <a:lvl2pPr indent="0" lvl="1" marL="0" marR="0" rtl="0" algn="ctr">
              <a:spcBef>
                <a:spcPts val="0"/>
              </a:spcBef>
              <a:buNone/>
              <a:defRPr b="1" i="0" sz="900" u="none" cap="none" strike="noStrike">
                <a:solidFill>
                  <a:schemeClr val="dk1"/>
                </a:solidFill>
                <a:latin typeface="Montserrat"/>
                <a:ea typeface="Montserrat"/>
                <a:cs typeface="Montserrat"/>
                <a:sym typeface="Montserrat"/>
              </a:defRPr>
            </a:lvl2pPr>
            <a:lvl3pPr indent="0" lvl="2" marL="0" marR="0" rtl="0" algn="ctr">
              <a:spcBef>
                <a:spcPts val="0"/>
              </a:spcBef>
              <a:buNone/>
              <a:defRPr b="1" i="0" sz="900" u="none" cap="none" strike="noStrike">
                <a:solidFill>
                  <a:schemeClr val="dk1"/>
                </a:solidFill>
                <a:latin typeface="Montserrat"/>
                <a:ea typeface="Montserrat"/>
                <a:cs typeface="Montserrat"/>
                <a:sym typeface="Montserrat"/>
              </a:defRPr>
            </a:lvl3pPr>
            <a:lvl4pPr indent="0" lvl="3" marL="0" marR="0" rtl="0" algn="ctr">
              <a:spcBef>
                <a:spcPts val="0"/>
              </a:spcBef>
              <a:buNone/>
              <a:defRPr b="1" i="0" sz="900" u="none" cap="none" strike="noStrike">
                <a:solidFill>
                  <a:schemeClr val="dk1"/>
                </a:solidFill>
                <a:latin typeface="Montserrat"/>
                <a:ea typeface="Montserrat"/>
                <a:cs typeface="Montserrat"/>
                <a:sym typeface="Montserrat"/>
              </a:defRPr>
            </a:lvl4pPr>
            <a:lvl5pPr indent="0" lvl="4" marL="0" marR="0" rtl="0" algn="ctr">
              <a:spcBef>
                <a:spcPts val="0"/>
              </a:spcBef>
              <a:buNone/>
              <a:defRPr b="1" i="0" sz="900" u="none" cap="none" strike="noStrike">
                <a:solidFill>
                  <a:schemeClr val="dk1"/>
                </a:solidFill>
                <a:latin typeface="Montserrat"/>
                <a:ea typeface="Montserrat"/>
                <a:cs typeface="Montserrat"/>
                <a:sym typeface="Montserrat"/>
              </a:defRPr>
            </a:lvl5pPr>
            <a:lvl6pPr indent="0" lvl="5" marL="0" marR="0" rtl="0" algn="ctr">
              <a:spcBef>
                <a:spcPts val="0"/>
              </a:spcBef>
              <a:buNone/>
              <a:defRPr b="1" i="0" sz="900" u="none" cap="none" strike="noStrike">
                <a:solidFill>
                  <a:schemeClr val="dk1"/>
                </a:solidFill>
                <a:latin typeface="Montserrat"/>
                <a:ea typeface="Montserrat"/>
                <a:cs typeface="Montserrat"/>
                <a:sym typeface="Montserrat"/>
              </a:defRPr>
            </a:lvl6pPr>
            <a:lvl7pPr indent="0" lvl="6" marL="0" marR="0" rtl="0" algn="ctr">
              <a:spcBef>
                <a:spcPts val="0"/>
              </a:spcBef>
              <a:buNone/>
              <a:defRPr b="1" i="0" sz="900" u="none" cap="none" strike="noStrike">
                <a:solidFill>
                  <a:schemeClr val="dk1"/>
                </a:solidFill>
                <a:latin typeface="Montserrat"/>
                <a:ea typeface="Montserrat"/>
                <a:cs typeface="Montserrat"/>
                <a:sym typeface="Montserrat"/>
              </a:defRPr>
            </a:lvl7pPr>
            <a:lvl8pPr indent="0" lvl="7" marL="0" marR="0" rtl="0" algn="ctr">
              <a:spcBef>
                <a:spcPts val="0"/>
              </a:spcBef>
              <a:buNone/>
              <a:defRPr b="1" i="0" sz="900" u="none" cap="none" strike="noStrike">
                <a:solidFill>
                  <a:schemeClr val="dk1"/>
                </a:solidFill>
                <a:latin typeface="Montserrat"/>
                <a:ea typeface="Montserrat"/>
                <a:cs typeface="Montserrat"/>
                <a:sym typeface="Montserrat"/>
              </a:defRPr>
            </a:lvl8pPr>
            <a:lvl9pPr indent="0" lvl="8" marL="0" marR="0" rtl="0" algn="ctr">
              <a:spcBef>
                <a:spcPts val="0"/>
              </a:spcBef>
              <a:buNone/>
              <a:defRPr b="1" i="0" sz="900" u="none" cap="none" strike="noStrike">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pic>
        <p:nvPicPr>
          <p:cNvPr descr="Text&#10;&#10;Description automatically generated" id="57" name="Google Shape;57;p3"/>
          <p:cNvPicPr preferRelativeResize="0"/>
          <p:nvPr/>
        </p:nvPicPr>
        <p:blipFill rotWithShape="1">
          <a:blip r:embed="rId2">
            <a:alphaModFix/>
          </a:blip>
          <a:srcRect b="0" l="0" r="0" t="0"/>
          <a:stretch/>
        </p:blipFill>
        <p:spPr>
          <a:xfrm>
            <a:off x="9927075" y="6324286"/>
            <a:ext cx="2079186" cy="3657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58" name="Shape 58"/>
        <p:cNvGrpSpPr/>
        <p:nvPr/>
      </p:nvGrpSpPr>
      <p:grpSpPr>
        <a:xfrm>
          <a:off x="0" y="0"/>
          <a:ext cx="0" cy="0"/>
          <a:chOff x="0" y="0"/>
          <a:chExt cx="0" cy="0"/>
        </a:xfrm>
      </p:grpSpPr>
      <p:sp>
        <p:nvSpPr>
          <p:cNvPr id="59" name="Google Shape;59;p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60" name="Google Shape;60;p4"/>
          <p:cNvSpPr/>
          <p:nvPr/>
        </p:nvSpPr>
        <p:spPr>
          <a:xfrm>
            <a:off x="0"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grpSp>
        <p:nvGrpSpPr>
          <p:cNvPr id="61" name="Google Shape;61;p4"/>
          <p:cNvGrpSpPr/>
          <p:nvPr/>
        </p:nvGrpSpPr>
        <p:grpSpPr>
          <a:xfrm>
            <a:off x="0" y="0"/>
            <a:ext cx="12214827" cy="6858000"/>
            <a:chOff x="-6214" y="-1"/>
            <a:chExt cx="12214827" cy="6858000"/>
          </a:xfrm>
        </p:grpSpPr>
        <p:cxnSp>
          <p:nvCxnSpPr>
            <p:cNvPr id="62" name="Google Shape;62;p4"/>
            <p:cNvCxnSpPr/>
            <p:nvPr/>
          </p:nvCxnSpPr>
          <p:spPr>
            <a:xfrm>
              <a:off x="-6214" y="6686283"/>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63" name="Google Shape;63;p4"/>
            <p:cNvCxnSpPr/>
            <p:nvPr/>
          </p:nvCxnSpPr>
          <p:spPr>
            <a:xfrm>
              <a:off x="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64" name="Google Shape;64;p4"/>
            <p:cNvCxnSpPr/>
            <p:nvPr/>
          </p:nvCxnSpPr>
          <p:spPr>
            <a:xfrm>
              <a:off x="1199325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65" name="Google Shape;65;p4"/>
            <p:cNvCxnSpPr/>
            <p:nvPr/>
          </p:nvCxnSpPr>
          <p:spPr>
            <a:xfrm>
              <a:off x="19252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66" name="Google Shape;66;p4"/>
            <p:cNvCxnSpPr/>
            <p:nvPr/>
          </p:nvCxnSpPr>
          <p:spPr>
            <a:xfrm>
              <a:off x="119196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67" name="Google Shape;67;p4"/>
            <p:cNvCxnSpPr/>
            <p:nvPr/>
          </p:nvCxnSpPr>
          <p:spPr>
            <a:xfrm>
              <a:off x="2191404"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68" name="Google Shape;68;p4"/>
            <p:cNvCxnSpPr/>
            <p:nvPr/>
          </p:nvCxnSpPr>
          <p:spPr>
            <a:xfrm>
              <a:off x="3190842"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69" name="Google Shape;69;p4"/>
            <p:cNvCxnSpPr/>
            <p:nvPr/>
          </p:nvCxnSpPr>
          <p:spPr>
            <a:xfrm>
              <a:off x="419028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70" name="Google Shape;70;p4"/>
            <p:cNvCxnSpPr/>
            <p:nvPr/>
          </p:nvCxnSpPr>
          <p:spPr>
            <a:xfrm>
              <a:off x="518971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71" name="Google Shape;71;p4"/>
            <p:cNvCxnSpPr/>
            <p:nvPr/>
          </p:nvCxnSpPr>
          <p:spPr>
            <a:xfrm>
              <a:off x="618915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72" name="Google Shape;72;p4"/>
            <p:cNvCxnSpPr/>
            <p:nvPr/>
          </p:nvCxnSpPr>
          <p:spPr>
            <a:xfrm>
              <a:off x="7188594"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73" name="Google Shape;73;p4"/>
            <p:cNvCxnSpPr/>
            <p:nvPr/>
          </p:nvCxnSpPr>
          <p:spPr>
            <a:xfrm>
              <a:off x="8188032"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74" name="Google Shape;74;p4"/>
            <p:cNvCxnSpPr/>
            <p:nvPr/>
          </p:nvCxnSpPr>
          <p:spPr>
            <a:xfrm>
              <a:off x="918747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75" name="Google Shape;75;p4"/>
            <p:cNvCxnSpPr/>
            <p:nvPr/>
          </p:nvCxnSpPr>
          <p:spPr>
            <a:xfrm>
              <a:off x="1018690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76" name="Google Shape;76;p4"/>
            <p:cNvCxnSpPr/>
            <p:nvPr/>
          </p:nvCxnSpPr>
          <p:spPr>
            <a:xfrm>
              <a:off x="1118634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77" name="Google Shape;77;p4"/>
            <p:cNvCxnSpPr/>
            <p:nvPr/>
          </p:nvCxnSpPr>
          <p:spPr>
            <a:xfrm>
              <a:off x="1218578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78" name="Google Shape;78;p4"/>
            <p:cNvCxnSpPr/>
            <p:nvPr/>
          </p:nvCxnSpPr>
          <p:spPr>
            <a:xfrm>
              <a:off x="0" y="17171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79" name="Google Shape;79;p4"/>
            <p:cNvCxnSpPr/>
            <p:nvPr/>
          </p:nvCxnSpPr>
          <p:spPr>
            <a:xfrm>
              <a:off x="0" y="72890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80" name="Google Shape;80;p4"/>
            <p:cNvCxnSpPr/>
            <p:nvPr/>
          </p:nvCxnSpPr>
          <p:spPr>
            <a:xfrm>
              <a:off x="0" y="128609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81" name="Google Shape;81;p4"/>
            <p:cNvCxnSpPr/>
            <p:nvPr/>
          </p:nvCxnSpPr>
          <p:spPr>
            <a:xfrm>
              <a:off x="0" y="184328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82" name="Google Shape;82;p4"/>
            <p:cNvCxnSpPr/>
            <p:nvPr/>
          </p:nvCxnSpPr>
          <p:spPr>
            <a:xfrm>
              <a:off x="0" y="240047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83" name="Google Shape;83;p4"/>
            <p:cNvCxnSpPr/>
            <p:nvPr/>
          </p:nvCxnSpPr>
          <p:spPr>
            <a:xfrm>
              <a:off x="0" y="295766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84" name="Google Shape;84;p4"/>
            <p:cNvCxnSpPr/>
            <p:nvPr/>
          </p:nvCxnSpPr>
          <p:spPr>
            <a:xfrm>
              <a:off x="0" y="351485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85" name="Google Shape;85;p4"/>
            <p:cNvCxnSpPr/>
            <p:nvPr/>
          </p:nvCxnSpPr>
          <p:spPr>
            <a:xfrm>
              <a:off x="0" y="407204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86" name="Google Shape;86;p4"/>
            <p:cNvCxnSpPr/>
            <p:nvPr/>
          </p:nvCxnSpPr>
          <p:spPr>
            <a:xfrm>
              <a:off x="0" y="462923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87" name="Google Shape;87;p4"/>
            <p:cNvCxnSpPr/>
            <p:nvPr/>
          </p:nvCxnSpPr>
          <p:spPr>
            <a:xfrm>
              <a:off x="0" y="518642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88" name="Google Shape;88;p4"/>
            <p:cNvCxnSpPr/>
            <p:nvPr/>
          </p:nvCxnSpPr>
          <p:spPr>
            <a:xfrm>
              <a:off x="0" y="574361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89" name="Google Shape;89;p4"/>
            <p:cNvCxnSpPr/>
            <p:nvPr/>
          </p:nvCxnSpPr>
          <p:spPr>
            <a:xfrm>
              <a:off x="0" y="6857999"/>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90" name="Google Shape;90;p4"/>
            <p:cNvCxnSpPr/>
            <p:nvPr/>
          </p:nvCxnSpPr>
          <p:spPr>
            <a:xfrm>
              <a:off x="16613" y="6248400"/>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grpSp>
      <p:sp>
        <p:nvSpPr>
          <p:cNvPr id="91" name="Google Shape;91;p4"/>
          <p:cNvSpPr/>
          <p:nvPr/>
        </p:nvSpPr>
        <p:spPr>
          <a:xfrm rot="-8100000">
            <a:off x="-284145" y="1559143"/>
            <a:ext cx="568289" cy="568289"/>
          </a:xfrm>
          <a:prstGeom prst="rtTriangle">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92" name="Google Shape;92;p4"/>
          <p:cNvSpPr/>
          <p:nvPr/>
        </p:nvSpPr>
        <p:spPr>
          <a:xfrm flipH="1" rot="5400000">
            <a:off x="7455724" y="2105114"/>
            <a:ext cx="6858000" cy="2647778"/>
          </a:xfrm>
          <a:prstGeom prst="flowChartDocument">
            <a:avLst/>
          </a:prstGeom>
          <a:gradFill>
            <a:gsLst>
              <a:gs pos="0">
                <a:srgbClr val="138963">
                  <a:alpha val="54901"/>
                </a:srgbClr>
              </a:gs>
              <a:gs pos="78000">
                <a:srgbClr val="74AA9A">
                  <a:alpha val="34901"/>
                </a:srgbClr>
              </a:gs>
              <a:gs pos="100000">
                <a:srgbClr val="74AA9A">
                  <a:alpha val="34901"/>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Montserrat"/>
              <a:ea typeface="Montserrat"/>
              <a:cs typeface="Montserrat"/>
              <a:sym typeface="Montserrat"/>
            </a:endParaRPr>
          </a:p>
        </p:txBody>
      </p:sp>
      <p:sp>
        <p:nvSpPr>
          <p:cNvPr id="93" name="Google Shape;93;p4"/>
          <p:cNvSpPr txBox="1"/>
          <p:nvPr>
            <p:ph type="title"/>
          </p:nvPr>
        </p:nvSpPr>
        <p:spPr>
          <a:xfrm>
            <a:off x="457200" y="725467"/>
            <a:ext cx="5410197" cy="198217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FFFFFF"/>
              </a:buClr>
              <a:buSzPts val="4400"/>
              <a:buFont typeface="Montserrat SemiBold"/>
              <a:buNone/>
              <a:defRPr b="0" i="0" sz="4400" u="none" cap="none" strike="noStrike">
                <a:solidFill>
                  <a:srgbClr val="FFFFF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4"/>
          <p:cNvSpPr txBox="1"/>
          <p:nvPr>
            <p:ph idx="1" type="body"/>
          </p:nvPr>
        </p:nvSpPr>
        <p:spPr>
          <a:xfrm>
            <a:off x="453104" y="2957665"/>
            <a:ext cx="5543524" cy="33587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0000"/>
              </a:lnSpc>
              <a:spcBef>
                <a:spcPts val="1000"/>
              </a:spcBef>
              <a:spcAft>
                <a:spcPts val="0"/>
              </a:spcAft>
              <a:buClr>
                <a:schemeClr val="lt1"/>
              </a:buClr>
              <a:buSzPts val="1350"/>
              <a:buFont typeface="Montserrat SemiBold"/>
              <a:buNone/>
              <a:defRPr b="0" i="0" sz="1800" u="none" cap="none" strike="noStrike">
                <a:solidFill>
                  <a:schemeClr val="lt1"/>
                </a:solidFill>
                <a:latin typeface="Montserrat"/>
                <a:ea typeface="Montserrat"/>
                <a:cs typeface="Montserrat"/>
                <a:sym typeface="Montserrat"/>
              </a:defRPr>
            </a:lvl1pPr>
            <a:lvl2pPr indent="-228600" lvl="1" marL="914400" marR="0" rtl="0" algn="l">
              <a:lnSpc>
                <a:spcPct val="110000"/>
              </a:lnSpc>
              <a:spcBef>
                <a:spcPts val="500"/>
              </a:spcBef>
              <a:spcAft>
                <a:spcPts val="0"/>
              </a:spcAft>
              <a:buClr>
                <a:schemeClr val="lt1"/>
              </a:buClr>
              <a:buSzPts val="1800"/>
              <a:buFont typeface="Montserrat SemiBold"/>
              <a:buNone/>
              <a:defRPr b="0" i="0" sz="2400" u="none" cap="none" strike="noStrike">
                <a:solidFill>
                  <a:schemeClr val="dk2"/>
                </a:solidFill>
                <a:latin typeface="Montserrat"/>
                <a:ea typeface="Montserrat"/>
                <a:cs typeface="Montserrat"/>
                <a:sym typeface="Montserrat"/>
              </a:defRPr>
            </a:lvl2pPr>
            <a:lvl3pPr indent="-228600" lvl="2" marL="1371600" marR="0" rtl="0" algn="l">
              <a:lnSpc>
                <a:spcPct val="110000"/>
              </a:lnSpc>
              <a:spcBef>
                <a:spcPts val="500"/>
              </a:spcBef>
              <a:spcAft>
                <a:spcPts val="0"/>
              </a:spcAft>
              <a:buClr>
                <a:schemeClr val="lt1"/>
              </a:buClr>
              <a:buSzPts val="1800"/>
              <a:buFont typeface="Montserrat SemiBold"/>
              <a:buNone/>
              <a:defRPr b="0" i="0" sz="2400" u="none" cap="none" strike="noStrike">
                <a:solidFill>
                  <a:schemeClr val="dk2"/>
                </a:solidFill>
                <a:latin typeface="Montserrat"/>
                <a:ea typeface="Montserrat"/>
                <a:cs typeface="Montserrat"/>
                <a:sym typeface="Montserrat"/>
              </a:defRPr>
            </a:lvl3pPr>
            <a:lvl4pPr indent="-228600" lvl="3" marL="1828800" marR="0" rtl="0" algn="l">
              <a:lnSpc>
                <a:spcPct val="110000"/>
              </a:lnSpc>
              <a:spcBef>
                <a:spcPts val="500"/>
              </a:spcBef>
              <a:spcAft>
                <a:spcPts val="0"/>
              </a:spcAft>
              <a:buClr>
                <a:schemeClr val="lt1"/>
              </a:buClr>
              <a:buSzPts val="1800"/>
              <a:buFont typeface="Montserrat SemiBold"/>
              <a:buNone/>
              <a:defRPr b="0" i="0" sz="2400" u="none" cap="none" strike="noStrike">
                <a:solidFill>
                  <a:schemeClr val="dk2"/>
                </a:solidFill>
                <a:latin typeface="Montserrat"/>
                <a:ea typeface="Montserrat"/>
                <a:cs typeface="Montserrat"/>
                <a:sym typeface="Montserrat"/>
              </a:defRPr>
            </a:lvl4pPr>
            <a:lvl5pPr indent="-228600" lvl="4" marL="2286000" marR="0" rtl="0" algn="l">
              <a:lnSpc>
                <a:spcPct val="110000"/>
              </a:lnSpc>
              <a:spcBef>
                <a:spcPts val="500"/>
              </a:spcBef>
              <a:spcAft>
                <a:spcPts val="0"/>
              </a:spcAft>
              <a:buClr>
                <a:schemeClr val="lt1"/>
              </a:buClr>
              <a:buSzPts val="1800"/>
              <a:buFont typeface="Montserrat SemiBold"/>
              <a:buNone/>
              <a:defRPr b="0" i="0" sz="2400" u="none" cap="none" strike="noStrike">
                <a:solidFill>
                  <a:schemeClr val="dk2"/>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95" name="Google Shape;95;p4"/>
          <p:cNvSpPr/>
          <p:nvPr>
            <p:ph idx="2" type="pic"/>
          </p:nvPr>
        </p:nvSpPr>
        <p:spPr>
          <a:xfrm>
            <a:off x="6619875" y="725487"/>
            <a:ext cx="5388490" cy="5519467"/>
          </a:xfrm>
          <a:prstGeom prst="rect">
            <a:avLst/>
          </a:prstGeom>
          <a:noFill/>
          <a:ln>
            <a:noFill/>
          </a:ln>
        </p:spPr>
      </p:sp>
      <p:sp>
        <p:nvSpPr>
          <p:cNvPr id="96" name="Google Shape;96;p4"/>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900" u="none" cap="none" strike="noStrike">
                <a:solidFill>
                  <a:schemeClr val="lt1"/>
                </a:solidFill>
                <a:latin typeface="Montserrat"/>
                <a:ea typeface="Montserrat"/>
                <a:cs typeface="Montserrat"/>
                <a:sym typeface="Montserrat"/>
              </a:defRPr>
            </a:lvl1pPr>
            <a:lvl2pPr indent="0" lvl="1" marL="0" marR="0" rtl="0" algn="ctr">
              <a:spcBef>
                <a:spcPts val="0"/>
              </a:spcBef>
              <a:buNone/>
              <a:defRPr b="1" i="0" sz="900" u="none" cap="none" strike="noStrike">
                <a:solidFill>
                  <a:schemeClr val="lt1"/>
                </a:solidFill>
                <a:latin typeface="Montserrat"/>
                <a:ea typeface="Montserrat"/>
                <a:cs typeface="Montserrat"/>
                <a:sym typeface="Montserrat"/>
              </a:defRPr>
            </a:lvl2pPr>
            <a:lvl3pPr indent="0" lvl="2" marL="0" marR="0" rtl="0" algn="ctr">
              <a:spcBef>
                <a:spcPts val="0"/>
              </a:spcBef>
              <a:buNone/>
              <a:defRPr b="1" i="0" sz="900" u="none" cap="none" strike="noStrike">
                <a:solidFill>
                  <a:schemeClr val="lt1"/>
                </a:solidFill>
                <a:latin typeface="Montserrat"/>
                <a:ea typeface="Montserrat"/>
                <a:cs typeface="Montserrat"/>
                <a:sym typeface="Montserrat"/>
              </a:defRPr>
            </a:lvl3pPr>
            <a:lvl4pPr indent="0" lvl="3" marL="0" marR="0" rtl="0" algn="ctr">
              <a:spcBef>
                <a:spcPts val="0"/>
              </a:spcBef>
              <a:buNone/>
              <a:defRPr b="1" i="0" sz="900" u="none" cap="none" strike="noStrike">
                <a:solidFill>
                  <a:schemeClr val="lt1"/>
                </a:solidFill>
                <a:latin typeface="Montserrat"/>
                <a:ea typeface="Montserrat"/>
                <a:cs typeface="Montserrat"/>
                <a:sym typeface="Montserrat"/>
              </a:defRPr>
            </a:lvl4pPr>
            <a:lvl5pPr indent="0" lvl="4" marL="0" marR="0" rtl="0" algn="ctr">
              <a:spcBef>
                <a:spcPts val="0"/>
              </a:spcBef>
              <a:buNone/>
              <a:defRPr b="1" i="0" sz="900" u="none" cap="none" strike="noStrike">
                <a:solidFill>
                  <a:schemeClr val="lt1"/>
                </a:solidFill>
                <a:latin typeface="Montserrat"/>
                <a:ea typeface="Montserrat"/>
                <a:cs typeface="Montserrat"/>
                <a:sym typeface="Montserrat"/>
              </a:defRPr>
            </a:lvl5pPr>
            <a:lvl6pPr indent="0" lvl="5" marL="0" marR="0" rtl="0" algn="ctr">
              <a:spcBef>
                <a:spcPts val="0"/>
              </a:spcBef>
              <a:buNone/>
              <a:defRPr b="1" i="0" sz="900" u="none" cap="none" strike="noStrike">
                <a:solidFill>
                  <a:schemeClr val="lt1"/>
                </a:solidFill>
                <a:latin typeface="Montserrat"/>
                <a:ea typeface="Montserrat"/>
                <a:cs typeface="Montserrat"/>
                <a:sym typeface="Montserrat"/>
              </a:defRPr>
            </a:lvl6pPr>
            <a:lvl7pPr indent="0" lvl="6" marL="0" marR="0" rtl="0" algn="ctr">
              <a:spcBef>
                <a:spcPts val="0"/>
              </a:spcBef>
              <a:buNone/>
              <a:defRPr b="1" i="0" sz="900" u="none" cap="none" strike="noStrike">
                <a:solidFill>
                  <a:schemeClr val="lt1"/>
                </a:solidFill>
                <a:latin typeface="Montserrat"/>
                <a:ea typeface="Montserrat"/>
                <a:cs typeface="Montserrat"/>
                <a:sym typeface="Montserrat"/>
              </a:defRPr>
            </a:lvl7pPr>
            <a:lvl8pPr indent="0" lvl="7" marL="0" marR="0" rtl="0" algn="ctr">
              <a:spcBef>
                <a:spcPts val="0"/>
              </a:spcBef>
              <a:buNone/>
              <a:defRPr b="1" i="0" sz="900" u="none" cap="none" strike="noStrike">
                <a:solidFill>
                  <a:schemeClr val="lt1"/>
                </a:solidFill>
                <a:latin typeface="Montserrat"/>
                <a:ea typeface="Montserrat"/>
                <a:cs typeface="Montserrat"/>
                <a:sym typeface="Montserrat"/>
              </a:defRPr>
            </a:lvl8pPr>
            <a:lvl9pPr indent="0" lvl="8" marL="0" marR="0" rtl="0" algn="ctr">
              <a:spcBef>
                <a:spcPts val="0"/>
              </a:spcBef>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pic>
        <p:nvPicPr>
          <p:cNvPr descr="Text&#10;&#10;Description automatically generated" id="97" name="Google Shape;97;p4"/>
          <p:cNvPicPr preferRelativeResize="0"/>
          <p:nvPr/>
        </p:nvPicPr>
        <p:blipFill rotWithShape="1">
          <a:blip r:embed="rId2">
            <a:alphaModFix/>
          </a:blip>
          <a:srcRect b="0" l="0" r="0" t="0"/>
          <a:stretch/>
        </p:blipFill>
        <p:spPr>
          <a:xfrm>
            <a:off x="9915019" y="6300807"/>
            <a:ext cx="2079186" cy="3657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spTree>
      <p:nvGrpSpPr>
        <p:cNvPr id="98" name="Shape 98"/>
        <p:cNvGrpSpPr/>
        <p:nvPr/>
      </p:nvGrpSpPr>
      <p:grpSpPr>
        <a:xfrm>
          <a:off x="0" y="0"/>
          <a:ext cx="0" cy="0"/>
          <a:chOff x="0" y="0"/>
          <a:chExt cx="0" cy="0"/>
        </a:xfrm>
      </p:grpSpPr>
      <p:sp>
        <p:nvSpPr>
          <p:cNvPr id="99" name="Google Shape;99;p5"/>
          <p:cNvSpPr/>
          <p:nvPr/>
        </p:nvSpPr>
        <p:spPr>
          <a:xfrm rot="-5400000">
            <a:off x="-293255" y="293254"/>
            <a:ext cx="6858000" cy="6271491"/>
          </a:xfrm>
          <a:prstGeom prst="flowChartDocument">
            <a:avLst/>
          </a:prstGeom>
          <a:gradFill>
            <a:gsLst>
              <a:gs pos="0">
                <a:schemeClr val="dk2"/>
              </a:gs>
              <a:gs pos="30000">
                <a:schemeClr val="dk2"/>
              </a:gs>
              <a:gs pos="100000">
                <a:schemeClr val="accent2"/>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00" name="Google Shape;100;p5"/>
          <p:cNvSpPr/>
          <p:nvPr>
            <p:ph idx="2" type="pic"/>
          </p:nvPr>
        </p:nvSpPr>
        <p:spPr>
          <a:xfrm>
            <a:off x="4657725" y="0"/>
            <a:ext cx="7534275" cy="6857999"/>
          </a:xfrm>
          <a:prstGeom prst="rect">
            <a:avLst/>
          </a:prstGeom>
          <a:noFill/>
          <a:ln>
            <a:noFill/>
          </a:ln>
        </p:spPr>
      </p:sp>
      <p:sp>
        <p:nvSpPr>
          <p:cNvPr id="101" name="Google Shape;101;p5"/>
          <p:cNvSpPr txBox="1"/>
          <p:nvPr>
            <p:ph idx="1" type="subTitle"/>
          </p:nvPr>
        </p:nvSpPr>
        <p:spPr>
          <a:xfrm>
            <a:off x="537410" y="4072045"/>
            <a:ext cx="4567990" cy="111438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lt1"/>
              </a:buClr>
              <a:buSzPts val="2100"/>
              <a:buFont typeface="Montserrat SemiBold"/>
              <a:buNone/>
              <a:defRPr b="0" i="0" sz="2800" u="none" cap="none" strike="noStrike">
                <a:solidFill>
                  <a:srgbClr val="FFFFFF"/>
                </a:solidFill>
                <a:latin typeface="Montserrat ExtraLight"/>
                <a:ea typeface="Montserrat ExtraLight"/>
                <a:cs typeface="Montserrat ExtraLight"/>
                <a:sym typeface="Montserrat ExtraLight"/>
              </a:defRPr>
            </a:lvl1pPr>
            <a:lvl2pPr lvl="1"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lvl="2"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lvl="3"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lvl="4"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2" name="Google Shape;102;p5"/>
          <p:cNvSpPr txBox="1"/>
          <p:nvPr>
            <p:ph type="title"/>
          </p:nvPr>
        </p:nvSpPr>
        <p:spPr>
          <a:xfrm>
            <a:off x="537410" y="2746481"/>
            <a:ext cx="4567990" cy="13255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SemiBold"/>
              <a:buNone/>
              <a:defRPr b="0" i="0" sz="4400" u="none" cap="none" strike="noStrike">
                <a:solidFill>
                  <a:schemeClr val="lt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03" name="Google Shape;103;p5"/>
          <p:cNvGrpSpPr/>
          <p:nvPr/>
        </p:nvGrpSpPr>
        <p:grpSpPr>
          <a:xfrm>
            <a:off x="-11414" y="-1"/>
            <a:ext cx="12214827" cy="6858000"/>
            <a:chOff x="-6214" y="-1"/>
            <a:chExt cx="12214827" cy="6858000"/>
          </a:xfrm>
        </p:grpSpPr>
        <p:cxnSp>
          <p:nvCxnSpPr>
            <p:cNvPr id="104" name="Google Shape;104;p5"/>
            <p:cNvCxnSpPr/>
            <p:nvPr/>
          </p:nvCxnSpPr>
          <p:spPr>
            <a:xfrm>
              <a:off x="-6214" y="6686283"/>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05" name="Google Shape;105;p5"/>
            <p:cNvCxnSpPr/>
            <p:nvPr/>
          </p:nvCxnSpPr>
          <p:spPr>
            <a:xfrm>
              <a:off x="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06" name="Google Shape;106;p5"/>
            <p:cNvCxnSpPr/>
            <p:nvPr/>
          </p:nvCxnSpPr>
          <p:spPr>
            <a:xfrm>
              <a:off x="1199325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07" name="Google Shape;107;p5"/>
            <p:cNvCxnSpPr/>
            <p:nvPr/>
          </p:nvCxnSpPr>
          <p:spPr>
            <a:xfrm>
              <a:off x="19252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08" name="Google Shape;108;p5"/>
            <p:cNvCxnSpPr/>
            <p:nvPr/>
          </p:nvCxnSpPr>
          <p:spPr>
            <a:xfrm>
              <a:off x="119196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09" name="Google Shape;109;p5"/>
            <p:cNvCxnSpPr/>
            <p:nvPr/>
          </p:nvCxnSpPr>
          <p:spPr>
            <a:xfrm>
              <a:off x="2191404"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10" name="Google Shape;110;p5"/>
            <p:cNvCxnSpPr/>
            <p:nvPr/>
          </p:nvCxnSpPr>
          <p:spPr>
            <a:xfrm>
              <a:off x="3190842"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11" name="Google Shape;111;p5"/>
            <p:cNvCxnSpPr/>
            <p:nvPr/>
          </p:nvCxnSpPr>
          <p:spPr>
            <a:xfrm>
              <a:off x="419028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12" name="Google Shape;112;p5"/>
            <p:cNvCxnSpPr/>
            <p:nvPr/>
          </p:nvCxnSpPr>
          <p:spPr>
            <a:xfrm>
              <a:off x="518971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13" name="Google Shape;113;p5"/>
            <p:cNvCxnSpPr/>
            <p:nvPr/>
          </p:nvCxnSpPr>
          <p:spPr>
            <a:xfrm>
              <a:off x="618915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14" name="Google Shape;114;p5"/>
            <p:cNvCxnSpPr/>
            <p:nvPr/>
          </p:nvCxnSpPr>
          <p:spPr>
            <a:xfrm>
              <a:off x="7188594"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15" name="Google Shape;115;p5"/>
            <p:cNvCxnSpPr/>
            <p:nvPr/>
          </p:nvCxnSpPr>
          <p:spPr>
            <a:xfrm>
              <a:off x="8188032"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16" name="Google Shape;116;p5"/>
            <p:cNvCxnSpPr/>
            <p:nvPr/>
          </p:nvCxnSpPr>
          <p:spPr>
            <a:xfrm>
              <a:off x="918747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17" name="Google Shape;117;p5"/>
            <p:cNvCxnSpPr/>
            <p:nvPr/>
          </p:nvCxnSpPr>
          <p:spPr>
            <a:xfrm>
              <a:off x="1018690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18" name="Google Shape;118;p5"/>
            <p:cNvCxnSpPr/>
            <p:nvPr/>
          </p:nvCxnSpPr>
          <p:spPr>
            <a:xfrm>
              <a:off x="1118634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19" name="Google Shape;119;p5"/>
            <p:cNvCxnSpPr/>
            <p:nvPr/>
          </p:nvCxnSpPr>
          <p:spPr>
            <a:xfrm>
              <a:off x="1218578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20" name="Google Shape;120;p5"/>
            <p:cNvCxnSpPr/>
            <p:nvPr/>
          </p:nvCxnSpPr>
          <p:spPr>
            <a:xfrm>
              <a:off x="0" y="17171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21" name="Google Shape;121;p5"/>
            <p:cNvCxnSpPr/>
            <p:nvPr/>
          </p:nvCxnSpPr>
          <p:spPr>
            <a:xfrm>
              <a:off x="0" y="72890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22" name="Google Shape;122;p5"/>
            <p:cNvCxnSpPr/>
            <p:nvPr/>
          </p:nvCxnSpPr>
          <p:spPr>
            <a:xfrm>
              <a:off x="0" y="184328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23" name="Google Shape;123;p5"/>
            <p:cNvCxnSpPr/>
            <p:nvPr/>
          </p:nvCxnSpPr>
          <p:spPr>
            <a:xfrm>
              <a:off x="0" y="240047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24" name="Google Shape;124;p5"/>
            <p:cNvCxnSpPr/>
            <p:nvPr/>
          </p:nvCxnSpPr>
          <p:spPr>
            <a:xfrm>
              <a:off x="0" y="295766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25" name="Google Shape;125;p5"/>
            <p:cNvCxnSpPr/>
            <p:nvPr/>
          </p:nvCxnSpPr>
          <p:spPr>
            <a:xfrm>
              <a:off x="0" y="351485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26" name="Google Shape;126;p5"/>
            <p:cNvCxnSpPr/>
            <p:nvPr/>
          </p:nvCxnSpPr>
          <p:spPr>
            <a:xfrm>
              <a:off x="0" y="407204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27" name="Google Shape;127;p5"/>
            <p:cNvCxnSpPr/>
            <p:nvPr/>
          </p:nvCxnSpPr>
          <p:spPr>
            <a:xfrm>
              <a:off x="0" y="462923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28" name="Google Shape;128;p5"/>
            <p:cNvCxnSpPr/>
            <p:nvPr/>
          </p:nvCxnSpPr>
          <p:spPr>
            <a:xfrm>
              <a:off x="0" y="518642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29" name="Google Shape;129;p5"/>
            <p:cNvCxnSpPr/>
            <p:nvPr/>
          </p:nvCxnSpPr>
          <p:spPr>
            <a:xfrm>
              <a:off x="0" y="574361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30" name="Google Shape;130;p5"/>
            <p:cNvCxnSpPr/>
            <p:nvPr/>
          </p:nvCxnSpPr>
          <p:spPr>
            <a:xfrm>
              <a:off x="0" y="6857999"/>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131" name="Google Shape;131;p5"/>
            <p:cNvCxnSpPr/>
            <p:nvPr/>
          </p:nvCxnSpPr>
          <p:spPr>
            <a:xfrm>
              <a:off x="16613" y="6248400"/>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grpSp>
      <p:pic>
        <p:nvPicPr>
          <p:cNvPr descr="Text&#10;&#10;Description automatically generated" id="132" name="Google Shape;132;p5"/>
          <p:cNvPicPr preferRelativeResize="0"/>
          <p:nvPr/>
        </p:nvPicPr>
        <p:blipFill rotWithShape="1">
          <a:blip r:embed="rId2">
            <a:alphaModFix/>
          </a:blip>
          <a:srcRect b="0" l="0" r="0" t="0"/>
          <a:stretch/>
        </p:blipFill>
        <p:spPr>
          <a:xfrm>
            <a:off x="3701315" y="6248397"/>
            <a:ext cx="2079186" cy="365760"/>
          </a:xfrm>
          <a:prstGeom prst="rect">
            <a:avLst/>
          </a:prstGeom>
          <a:noFill/>
          <a:ln>
            <a:noFill/>
          </a:ln>
        </p:spPr>
      </p:pic>
      <p:sp>
        <p:nvSpPr>
          <p:cNvPr id="133" name="Google Shape;133;p5"/>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900" u="none" cap="none" strike="noStrike">
                <a:solidFill>
                  <a:schemeClr val="lt1"/>
                </a:solidFill>
                <a:latin typeface="Montserrat"/>
                <a:ea typeface="Montserrat"/>
                <a:cs typeface="Montserrat"/>
                <a:sym typeface="Montserrat"/>
              </a:defRPr>
            </a:lvl1pPr>
            <a:lvl2pPr indent="0" lvl="1" marL="0" marR="0" rtl="0" algn="ctr">
              <a:spcBef>
                <a:spcPts val="0"/>
              </a:spcBef>
              <a:buNone/>
              <a:defRPr b="1" i="0" sz="900" u="none" cap="none" strike="noStrike">
                <a:solidFill>
                  <a:schemeClr val="lt1"/>
                </a:solidFill>
                <a:latin typeface="Montserrat"/>
                <a:ea typeface="Montserrat"/>
                <a:cs typeface="Montserrat"/>
                <a:sym typeface="Montserrat"/>
              </a:defRPr>
            </a:lvl2pPr>
            <a:lvl3pPr indent="0" lvl="2" marL="0" marR="0" rtl="0" algn="ctr">
              <a:spcBef>
                <a:spcPts val="0"/>
              </a:spcBef>
              <a:buNone/>
              <a:defRPr b="1" i="0" sz="900" u="none" cap="none" strike="noStrike">
                <a:solidFill>
                  <a:schemeClr val="lt1"/>
                </a:solidFill>
                <a:latin typeface="Montserrat"/>
                <a:ea typeface="Montserrat"/>
                <a:cs typeface="Montserrat"/>
                <a:sym typeface="Montserrat"/>
              </a:defRPr>
            </a:lvl3pPr>
            <a:lvl4pPr indent="0" lvl="3" marL="0" marR="0" rtl="0" algn="ctr">
              <a:spcBef>
                <a:spcPts val="0"/>
              </a:spcBef>
              <a:buNone/>
              <a:defRPr b="1" i="0" sz="900" u="none" cap="none" strike="noStrike">
                <a:solidFill>
                  <a:schemeClr val="lt1"/>
                </a:solidFill>
                <a:latin typeface="Montserrat"/>
                <a:ea typeface="Montserrat"/>
                <a:cs typeface="Montserrat"/>
                <a:sym typeface="Montserrat"/>
              </a:defRPr>
            </a:lvl4pPr>
            <a:lvl5pPr indent="0" lvl="4" marL="0" marR="0" rtl="0" algn="ctr">
              <a:spcBef>
                <a:spcPts val="0"/>
              </a:spcBef>
              <a:buNone/>
              <a:defRPr b="1" i="0" sz="900" u="none" cap="none" strike="noStrike">
                <a:solidFill>
                  <a:schemeClr val="lt1"/>
                </a:solidFill>
                <a:latin typeface="Montserrat"/>
                <a:ea typeface="Montserrat"/>
                <a:cs typeface="Montserrat"/>
                <a:sym typeface="Montserrat"/>
              </a:defRPr>
            </a:lvl5pPr>
            <a:lvl6pPr indent="0" lvl="5" marL="0" marR="0" rtl="0" algn="ctr">
              <a:spcBef>
                <a:spcPts val="0"/>
              </a:spcBef>
              <a:buNone/>
              <a:defRPr b="1" i="0" sz="900" u="none" cap="none" strike="noStrike">
                <a:solidFill>
                  <a:schemeClr val="lt1"/>
                </a:solidFill>
                <a:latin typeface="Montserrat"/>
                <a:ea typeface="Montserrat"/>
                <a:cs typeface="Montserrat"/>
                <a:sym typeface="Montserrat"/>
              </a:defRPr>
            </a:lvl6pPr>
            <a:lvl7pPr indent="0" lvl="6" marL="0" marR="0" rtl="0" algn="ctr">
              <a:spcBef>
                <a:spcPts val="0"/>
              </a:spcBef>
              <a:buNone/>
              <a:defRPr b="1" i="0" sz="900" u="none" cap="none" strike="noStrike">
                <a:solidFill>
                  <a:schemeClr val="lt1"/>
                </a:solidFill>
                <a:latin typeface="Montserrat"/>
                <a:ea typeface="Montserrat"/>
                <a:cs typeface="Montserrat"/>
                <a:sym typeface="Montserrat"/>
              </a:defRPr>
            </a:lvl7pPr>
            <a:lvl8pPr indent="0" lvl="7" marL="0" marR="0" rtl="0" algn="ctr">
              <a:spcBef>
                <a:spcPts val="0"/>
              </a:spcBef>
              <a:buNone/>
              <a:defRPr b="1" i="0" sz="900" u="none" cap="none" strike="noStrike">
                <a:solidFill>
                  <a:schemeClr val="lt1"/>
                </a:solidFill>
                <a:latin typeface="Montserrat"/>
                <a:ea typeface="Montserrat"/>
                <a:cs typeface="Montserrat"/>
                <a:sym typeface="Montserrat"/>
              </a:defRPr>
            </a:lvl8pPr>
            <a:lvl9pPr indent="0" lvl="8" marL="0" marR="0" rtl="0" algn="ctr">
              <a:spcBef>
                <a:spcPts val="0"/>
              </a:spcBef>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134" name="Shape 134"/>
        <p:cNvGrpSpPr/>
        <p:nvPr/>
      </p:nvGrpSpPr>
      <p:grpSpPr>
        <a:xfrm>
          <a:off x="0" y="0"/>
          <a:ext cx="0" cy="0"/>
          <a:chOff x="0" y="0"/>
          <a:chExt cx="0" cy="0"/>
        </a:xfrm>
      </p:grpSpPr>
      <p:sp>
        <p:nvSpPr>
          <p:cNvPr id="135" name="Google Shape;135;p6"/>
          <p:cNvSpPr/>
          <p:nvPr/>
        </p:nvSpPr>
        <p:spPr>
          <a:xfrm>
            <a:off x="0" y="0"/>
            <a:ext cx="122086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36" name="Google Shape;136;p6"/>
          <p:cNvSpPr/>
          <p:nvPr/>
        </p:nvSpPr>
        <p:spPr>
          <a:xfrm>
            <a:off x="0" y="0"/>
            <a:ext cx="12208613" cy="6858000"/>
          </a:xfrm>
          <a:prstGeom prst="rect">
            <a:avLst/>
          </a:prstGeom>
          <a:solidFill>
            <a:schemeClr val="l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Montserrat"/>
              <a:ea typeface="Montserrat"/>
              <a:cs typeface="Montserrat"/>
              <a:sym typeface="Montserrat"/>
            </a:endParaRPr>
          </a:p>
        </p:txBody>
      </p:sp>
      <p:sp>
        <p:nvSpPr>
          <p:cNvPr id="137" name="Google Shape;137;p6"/>
          <p:cNvSpPr/>
          <p:nvPr/>
        </p:nvSpPr>
        <p:spPr>
          <a:xfrm rot="-2700000">
            <a:off x="5901199" y="-284145"/>
            <a:ext cx="568289" cy="568289"/>
          </a:xfrm>
          <a:prstGeom prst="rtTriangle">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grpSp>
        <p:nvGrpSpPr>
          <p:cNvPr id="138" name="Google Shape;138;p6"/>
          <p:cNvGrpSpPr/>
          <p:nvPr/>
        </p:nvGrpSpPr>
        <p:grpSpPr>
          <a:xfrm>
            <a:off x="0" y="-1"/>
            <a:ext cx="12214827" cy="6858000"/>
            <a:chOff x="-6214" y="-1"/>
            <a:chExt cx="12214827" cy="6858000"/>
          </a:xfrm>
        </p:grpSpPr>
        <p:cxnSp>
          <p:nvCxnSpPr>
            <p:cNvPr id="139" name="Google Shape;139;p6"/>
            <p:cNvCxnSpPr/>
            <p:nvPr/>
          </p:nvCxnSpPr>
          <p:spPr>
            <a:xfrm>
              <a:off x="-6214" y="6686283"/>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40" name="Google Shape;140;p6"/>
            <p:cNvCxnSpPr/>
            <p:nvPr/>
          </p:nvCxnSpPr>
          <p:spPr>
            <a:xfrm>
              <a:off x="0"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41" name="Google Shape;141;p6"/>
            <p:cNvCxnSpPr/>
            <p:nvPr/>
          </p:nvCxnSpPr>
          <p:spPr>
            <a:xfrm>
              <a:off x="1199325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42" name="Google Shape;142;p6"/>
            <p:cNvCxnSpPr/>
            <p:nvPr/>
          </p:nvCxnSpPr>
          <p:spPr>
            <a:xfrm>
              <a:off x="19252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43" name="Google Shape;143;p6"/>
            <p:cNvCxnSpPr/>
            <p:nvPr/>
          </p:nvCxnSpPr>
          <p:spPr>
            <a:xfrm>
              <a:off x="119196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44" name="Google Shape;144;p6"/>
            <p:cNvCxnSpPr/>
            <p:nvPr/>
          </p:nvCxnSpPr>
          <p:spPr>
            <a:xfrm>
              <a:off x="2191404"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45" name="Google Shape;145;p6"/>
            <p:cNvCxnSpPr/>
            <p:nvPr/>
          </p:nvCxnSpPr>
          <p:spPr>
            <a:xfrm>
              <a:off x="3190842"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46" name="Google Shape;146;p6"/>
            <p:cNvCxnSpPr/>
            <p:nvPr/>
          </p:nvCxnSpPr>
          <p:spPr>
            <a:xfrm>
              <a:off x="4190280"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47" name="Google Shape;147;p6"/>
            <p:cNvCxnSpPr/>
            <p:nvPr/>
          </p:nvCxnSpPr>
          <p:spPr>
            <a:xfrm>
              <a:off x="518971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48" name="Google Shape;148;p6"/>
            <p:cNvCxnSpPr/>
            <p:nvPr/>
          </p:nvCxnSpPr>
          <p:spPr>
            <a:xfrm>
              <a:off x="618915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49" name="Google Shape;149;p6"/>
            <p:cNvCxnSpPr/>
            <p:nvPr/>
          </p:nvCxnSpPr>
          <p:spPr>
            <a:xfrm>
              <a:off x="7188594"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50" name="Google Shape;150;p6"/>
            <p:cNvCxnSpPr/>
            <p:nvPr/>
          </p:nvCxnSpPr>
          <p:spPr>
            <a:xfrm>
              <a:off x="8188032"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51" name="Google Shape;151;p6"/>
            <p:cNvCxnSpPr/>
            <p:nvPr/>
          </p:nvCxnSpPr>
          <p:spPr>
            <a:xfrm>
              <a:off x="9187470"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52" name="Google Shape;152;p6"/>
            <p:cNvCxnSpPr/>
            <p:nvPr/>
          </p:nvCxnSpPr>
          <p:spPr>
            <a:xfrm>
              <a:off x="1018690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53" name="Google Shape;153;p6"/>
            <p:cNvCxnSpPr/>
            <p:nvPr/>
          </p:nvCxnSpPr>
          <p:spPr>
            <a:xfrm>
              <a:off x="1118634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54" name="Google Shape;154;p6"/>
            <p:cNvCxnSpPr/>
            <p:nvPr/>
          </p:nvCxnSpPr>
          <p:spPr>
            <a:xfrm>
              <a:off x="1218578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55" name="Google Shape;155;p6"/>
            <p:cNvCxnSpPr/>
            <p:nvPr/>
          </p:nvCxnSpPr>
          <p:spPr>
            <a:xfrm>
              <a:off x="0" y="17171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56" name="Google Shape;156;p6"/>
            <p:cNvCxnSpPr/>
            <p:nvPr/>
          </p:nvCxnSpPr>
          <p:spPr>
            <a:xfrm>
              <a:off x="0" y="72890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57" name="Google Shape;157;p6"/>
            <p:cNvCxnSpPr/>
            <p:nvPr/>
          </p:nvCxnSpPr>
          <p:spPr>
            <a:xfrm>
              <a:off x="0" y="128609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58" name="Google Shape;158;p6"/>
            <p:cNvCxnSpPr/>
            <p:nvPr/>
          </p:nvCxnSpPr>
          <p:spPr>
            <a:xfrm>
              <a:off x="0" y="184328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59" name="Google Shape;159;p6"/>
            <p:cNvCxnSpPr/>
            <p:nvPr/>
          </p:nvCxnSpPr>
          <p:spPr>
            <a:xfrm>
              <a:off x="0" y="240047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60" name="Google Shape;160;p6"/>
            <p:cNvCxnSpPr/>
            <p:nvPr/>
          </p:nvCxnSpPr>
          <p:spPr>
            <a:xfrm>
              <a:off x="0" y="295766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61" name="Google Shape;161;p6"/>
            <p:cNvCxnSpPr/>
            <p:nvPr/>
          </p:nvCxnSpPr>
          <p:spPr>
            <a:xfrm>
              <a:off x="0" y="351485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62" name="Google Shape;162;p6"/>
            <p:cNvCxnSpPr/>
            <p:nvPr/>
          </p:nvCxnSpPr>
          <p:spPr>
            <a:xfrm>
              <a:off x="0" y="407204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63" name="Google Shape;163;p6"/>
            <p:cNvCxnSpPr/>
            <p:nvPr/>
          </p:nvCxnSpPr>
          <p:spPr>
            <a:xfrm>
              <a:off x="0" y="462923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64" name="Google Shape;164;p6"/>
            <p:cNvCxnSpPr/>
            <p:nvPr/>
          </p:nvCxnSpPr>
          <p:spPr>
            <a:xfrm>
              <a:off x="0" y="518642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65" name="Google Shape;165;p6"/>
            <p:cNvCxnSpPr/>
            <p:nvPr/>
          </p:nvCxnSpPr>
          <p:spPr>
            <a:xfrm>
              <a:off x="0" y="574361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66" name="Google Shape;166;p6"/>
            <p:cNvCxnSpPr/>
            <p:nvPr/>
          </p:nvCxnSpPr>
          <p:spPr>
            <a:xfrm>
              <a:off x="0" y="6857999"/>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67" name="Google Shape;167;p6"/>
            <p:cNvCxnSpPr/>
            <p:nvPr/>
          </p:nvCxnSpPr>
          <p:spPr>
            <a:xfrm>
              <a:off x="16613" y="6248400"/>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grpSp>
      <p:sp>
        <p:nvSpPr>
          <p:cNvPr id="168" name="Google Shape;168;p6"/>
          <p:cNvSpPr/>
          <p:nvPr/>
        </p:nvSpPr>
        <p:spPr>
          <a:xfrm>
            <a:off x="198742" y="1839842"/>
            <a:ext cx="11791142" cy="440510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69" name="Google Shape;169;p6"/>
          <p:cNvSpPr txBox="1"/>
          <p:nvPr>
            <p:ph type="title"/>
          </p:nvPr>
        </p:nvSpPr>
        <p:spPr>
          <a:xfrm>
            <a:off x="304804" y="339991"/>
            <a:ext cx="11502142" cy="1499851"/>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2"/>
              </a:buClr>
              <a:buSzPts val="4400"/>
              <a:buFont typeface="Montserrat SemiBold"/>
              <a:buNone/>
              <a:defRPr b="0"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0" name="Google Shape;170;p6"/>
          <p:cNvSpPr txBox="1"/>
          <p:nvPr>
            <p:ph idx="1" type="body"/>
          </p:nvPr>
        </p:nvSpPr>
        <p:spPr>
          <a:xfrm>
            <a:off x="839788" y="2124075"/>
            <a:ext cx="10512425" cy="39068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1000"/>
              </a:spcBef>
              <a:spcAft>
                <a:spcPts val="0"/>
              </a:spcAft>
              <a:buClr>
                <a:schemeClr val="lt1"/>
              </a:buClr>
              <a:buSzPts val="1500"/>
              <a:buFont typeface="Montserrat SemiBold"/>
              <a:buNone/>
              <a:defRPr b="0" i="0" sz="2000" u="none" cap="none" strike="noStrike">
                <a:solidFill>
                  <a:schemeClr val="dk1"/>
                </a:solidFill>
                <a:latin typeface="Montserrat"/>
                <a:ea typeface="Montserrat"/>
                <a:cs typeface="Montserrat"/>
                <a:sym typeface="Montserrat"/>
              </a:defRPr>
            </a:lvl1pPr>
            <a:lvl2pPr indent="-228600" lvl="1" marL="914400" marR="0" rtl="0" algn="l">
              <a:lnSpc>
                <a:spcPct val="110000"/>
              </a:lnSpc>
              <a:spcBef>
                <a:spcPts val="500"/>
              </a:spcBef>
              <a:spcAft>
                <a:spcPts val="0"/>
              </a:spcAft>
              <a:buClr>
                <a:schemeClr val="lt1"/>
              </a:buClr>
              <a:buSzPts val="1350"/>
              <a:buFont typeface="Montserrat SemiBold"/>
              <a:buNone/>
              <a:defRPr b="0" i="0" sz="1800" u="none" cap="none" strike="noStrike">
                <a:solidFill>
                  <a:schemeClr val="dk1"/>
                </a:solidFill>
                <a:latin typeface="Montserrat"/>
                <a:ea typeface="Montserrat"/>
                <a:cs typeface="Montserrat"/>
                <a:sym typeface="Montserrat"/>
              </a:defRPr>
            </a:lvl2pPr>
            <a:lvl3pPr indent="-228600" lvl="2" marL="1371600" marR="0" rtl="0" algn="l">
              <a:lnSpc>
                <a:spcPct val="110000"/>
              </a:lnSpc>
              <a:spcBef>
                <a:spcPts val="500"/>
              </a:spcBef>
              <a:spcAft>
                <a:spcPts val="0"/>
              </a:spcAft>
              <a:buClr>
                <a:schemeClr val="lt1"/>
              </a:buClr>
              <a:buSzPts val="1200"/>
              <a:buFont typeface="Montserrat SemiBold"/>
              <a:buNone/>
              <a:defRPr b="0" i="0" sz="1600" u="none" cap="none" strike="noStrike">
                <a:solidFill>
                  <a:schemeClr val="dk1"/>
                </a:solidFill>
                <a:latin typeface="Montserrat"/>
                <a:ea typeface="Montserrat"/>
                <a:cs typeface="Montserrat"/>
                <a:sym typeface="Montserrat"/>
              </a:defRPr>
            </a:lvl3pPr>
            <a:lvl4pPr indent="-228600" lvl="3" marL="1828800" marR="0" rtl="0" algn="l">
              <a:lnSpc>
                <a:spcPct val="110000"/>
              </a:lnSpc>
              <a:spcBef>
                <a:spcPts val="500"/>
              </a:spcBef>
              <a:spcAft>
                <a:spcPts val="0"/>
              </a:spcAft>
              <a:buClr>
                <a:schemeClr val="lt1"/>
              </a:buClr>
              <a:buSzPts val="1050"/>
              <a:buFont typeface="Montserrat SemiBold"/>
              <a:buNone/>
              <a:defRPr b="0" i="0" sz="1400" u="none" cap="none" strike="noStrike">
                <a:solidFill>
                  <a:schemeClr val="dk1"/>
                </a:solidFill>
                <a:latin typeface="Montserrat"/>
                <a:ea typeface="Montserrat"/>
                <a:cs typeface="Montserrat"/>
                <a:sym typeface="Montserrat"/>
              </a:defRPr>
            </a:lvl4pPr>
            <a:lvl5pPr indent="-228600" lvl="4" marL="2286000" marR="0" rtl="0" algn="l">
              <a:lnSpc>
                <a:spcPct val="110000"/>
              </a:lnSpc>
              <a:spcBef>
                <a:spcPts val="500"/>
              </a:spcBef>
              <a:spcAft>
                <a:spcPts val="0"/>
              </a:spcAft>
              <a:buClr>
                <a:schemeClr val="lt1"/>
              </a:buClr>
              <a:buSzPts val="1050"/>
              <a:buFont typeface="Montserrat SemiBold"/>
              <a:buNone/>
              <a:defRPr b="0" i="0" sz="14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71" name="Google Shape;171;p6"/>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900" u="none" cap="none" strike="noStrike">
                <a:solidFill>
                  <a:schemeClr val="dk1"/>
                </a:solidFill>
                <a:latin typeface="Montserrat"/>
                <a:ea typeface="Montserrat"/>
                <a:cs typeface="Montserrat"/>
                <a:sym typeface="Montserrat"/>
              </a:defRPr>
            </a:lvl1pPr>
            <a:lvl2pPr indent="0" lvl="1" marL="0" marR="0" rtl="0" algn="ctr">
              <a:spcBef>
                <a:spcPts val="0"/>
              </a:spcBef>
              <a:buNone/>
              <a:defRPr b="1" i="0" sz="900" u="none" cap="none" strike="noStrike">
                <a:solidFill>
                  <a:schemeClr val="dk1"/>
                </a:solidFill>
                <a:latin typeface="Montserrat"/>
                <a:ea typeface="Montserrat"/>
                <a:cs typeface="Montserrat"/>
                <a:sym typeface="Montserrat"/>
              </a:defRPr>
            </a:lvl2pPr>
            <a:lvl3pPr indent="0" lvl="2" marL="0" marR="0" rtl="0" algn="ctr">
              <a:spcBef>
                <a:spcPts val="0"/>
              </a:spcBef>
              <a:buNone/>
              <a:defRPr b="1" i="0" sz="900" u="none" cap="none" strike="noStrike">
                <a:solidFill>
                  <a:schemeClr val="dk1"/>
                </a:solidFill>
                <a:latin typeface="Montserrat"/>
                <a:ea typeface="Montserrat"/>
                <a:cs typeface="Montserrat"/>
                <a:sym typeface="Montserrat"/>
              </a:defRPr>
            </a:lvl3pPr>
            <a:lvl4pPr indent="0" lvl="3" marL="0" marR="0" rtl="0" algn="ctr">
              <a:spcBef>
                <a:spcPts val="0"/>
              </a:spcBef>
              <a:buNone/>
              <a:defRPr b="1" i="0" sz="900" u="none" cap="none" strike="noStrike">
                <a:solidFill>
                  <a:schemeClr val="dk1"/>
                </a:solidFill>
                <a:latin typeface="Montserrat"/>
                <a:ea typeface="Montserrat"/>
                <a:cs typeface="Montserrat"/>
                <a:sym typeface="Montserrat"/>
              </a:defRPr>
            </a:lvl4pPr>
            <a:lvl5pPr indent="0" lvl="4" marL="0" marR="0" rtl="0" algn="ctr">
              <a:spcBef>
                <a:spcPts val="0"/>
              </a:spcBef>
              <a:buNone/>
              <a:defRPr b="1" i="0" sz="900" u="none" cap="none" strike="noStrike">
                <a:solidFill>
                  <a:schemeClr val="dk1"/>
                </a:solidFill>
                <a:latin typeface="Montserrat"/>
                <a:ea typeface="Montserrat"/>
                <a:cs typeface="Montserrat"/>
                <a:sym typeface="Montserrat"/>
              </a:defRPr>
            </a:lvl5pPr>
            <a:lvl6pPr indent="0" lvl="5" marL="0" marR="0" rtl="0" algn="ctr">
              <a:spcBef>
                <a:spcPts val="0"/>
              </a:spcBef>
              <a:buNone/>
              <a:defRPr b="1" i="0" sz="900" u="none" cap="none" strike="noStrike">
                <a:solidFill>
                  <a:schemeClr val="dk1"/>
                </a:solidFill>
                <a:latin typeface="Montserrat"/>
                <a:ea typeface="Montserrat"/>
                <a:cs typeface="Montserrat"/>
                <a:sym typeface="Montserrat"/>
              </a:defRPr>
            </a:lvl6pPr>
            <a:lvl7pPr indent="0" lvl="6" marL="0" marR="0" rtl="0" algn="ctr">
              <a:spcBef>
                <a:spcPts val="0"/>
              </a:spcBef>
              <a:buNone/>
              <a:defRPr b="1" i="0" sz="900" u="none" cap="none" strike="noStrike">
                <a:solidFill>
                  <a:schemeClr val="dk1"/>
                </a:solidFill>
                <a:latin typeface="Montserrat"/>
                <a:ea typeface="Montserrat"/>
                <a:cs typeface="Montserrat"/>
                <a:sym typeface="Montserrat"/>
              </a:defRPr>
            </a:lvl7pPr>
            <a:lvl8pPr indent="0" lvl="7" marL="0" marR="0" rtl="0" algn="ctr">
              <a:spcBef>
                <a:spcPts val="0"/>
              </a:spcBef>
              <a:buNone/>
              <a:defRPr b="1" i="0" sz="900" u="none" cap="none" strike="noStrike">
                <a:solidFill>
                  <a:schemeClr val="dk1"/>
                </a:solidFill>
                <a:latin typeface="Montserrat"/>
                <a:ea typeface="Montserrat"/>
                <a:cs typeface="Montserrat"/>
                <a:sym typeface="Montserrat"/>
              </a:defRPr>
            </a:lvl8pPr>
            <a:lvl9pPr indent="0" lvl="8" marL="0" marR="0" rtl="0" algn="ctr">
              <a:spcBef>
                <a:spcPts val="0"/>
              </a:spcBef>
              <a:buNone/>
              <a:defRPr b="1" i="0" sz="900" u="none" cap="none" strike="noStrike">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pic>
        <p:nvPicPr>
          <p:cNvPr descr="Text&#10;&#10;Description automatically generated" id="172" name="Google Shape;172;p6"/>
          <p:cNvPicPr preferRelativeResize="0"/>
          <p:nvPr/>
        </p:nvPicPr>
        <p:blipFill rotWithShape="1">
          <a:blip r:embed="rId2">
            <a:alphaModFix/>
          </a:blip>
          <a:srcRect b="0" l="0" r="0" t="0"/>
          <a:stretch/>
        </p:blipFill>
        <p:spPr>
          <a:xfrm>
            <a:off x="9927075" y="6324286"/>
            <a:ext cx="2079186" cy="3657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173" name="Shape 173"/>
        <p:cNvGrpSpPr/>
        <p:nvPr/>
      </p:nvGrpSpPr>
      <p:grpSpPr>
        <a:xfrm>
          <a:off x="0" y="0"/>
          <a:ext cx="0" cy="0"/>
          <a:chOff x="0" y="0"/>
          <a:chExt cx="0" cy="0"/>
        </a:xfrm>
      </p:grpSpPr>
      <p:sp>
        <p:nvSpPr>
          <p:cNvPr id="174" name="Google Shape;174;p7"/>
          <p:cNvSpPr/>
          <p:nvPr/>
        </p:nvSpPr>
        <p:spPr>
          <a:xfrm>
            <a:off x="0" y="0"/>
            <a:ext cx="122086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75" name="Google Shape;175;p7"/>
          <p:cNvSpPr/>
          <p:nvPr/>
        </p:nvSpPr>
        <p:spPr>
          <a:xfrm>
            <a:off x="0" y="0"/>
            <a:ext cx="12208613" cy="6858000"/>
          </a:xfrm>
          <a:prstGeom prst="rect">
            <a:avLst/>
          </a:prstGeom>
          <a:solidFill>
            <a:schemeClr val="l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76" name="Google Shape;176;p7"/>
          <p:cNvSpPr/>
          <p:nvPr/>
        </p:nvSpPr>
        <p:spPr>
          <a:xfrm rot="-2700000">
            <a:off x="5901199" y="-284145"/>
            <a:ext cx="568289" cy="568289"/>
          </a:xfrm>
          <a:prstGeom prst="rtTriangle">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grpSp>
        <p:nvGrpSpPr>
          <p:cNvPr id="177" name="Google Shape;177;p7"/>
          <p:cNvGrpSpPr/>
          <p:nvPr/>
        </p:nvGrpSpPr>
        <p:grpSpPr>
          <a:xfrm>
            <a:off x="0" y="-1"/>
            <a:ext cx="12214827" cy="6858000"/>
            <a:chOff x="-6214" y="-1"/>
            <a:chExt cx="12214827" cy="6858000"/>
          </a:xfrm>
        </p:grpSpPr>
        <p:cxnSp>
          <p:nvCxnSpPr>
            <p:cNvPr id="178" name="Google Shape;178;p7"/>
            <p:cNvCxnSpPr/>
            <p:nvPr/>
          </p:nvCxnSpPr>
          <p:spPr>
            <a:xfrm>
              <a:off x="-6214" y="6686283"/>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79" name="Google Shape;179;p7"/>
            <p:cNvCxnSpPr/>
            <p:nvPr/>
          </p:nvCxnSpPr>
          <p:spPr>
            <a:xfrm>
              <a:off x="0"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80" name="Google Shape;180;p7"/>
            <p:cNvCxnSpPr/>
            <p:nvPr/>
          </p:nvCxnSpPr>
          <p:spPr>
            <a:xfrm>
              <a:off x="1199325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81" name="Google Shape;181;p7"/>
            <p:cNvCxnSpPr/>
            <p:nvPr/>
          </p:nvCxnSpPr>
          <p:spPr>
            <a:xfrm>
              <a:off x="19252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82" name="Google Shape;182;p7"/>
            <p:cNvCxnSpPr/>
            <p:nvPr/>
          </p:nvCxnSpPr>
          <p:spPr>
            <a:xfrm>
              <a:off x="119196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83" name="Google Shape;183;p7"/>
            <p:cNvCxnSpPr/>
            <p:nvPr/>
          </p:nvCxnSpPr>
          <p:spPr>
            <a:xfrm>
              <a:off x="2191404"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84" name="Google Shape;184;p7"/>
            <p:cNvCxnSpPr/>
            <p:nvPr/>
          </p:nvCxnSpPr>
          <p:spPr>
            <a:xfrm>
              <a:off x="3190842"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85" name="Google Shape;185;p7"/>
            <p:cNvCxnSpPr/>
            <p:nvPr/>
          </p:nvCxnSpPr>
          <p:spPr>
            <a:xfrm>
              <a:off x="4190280"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86" name="Google Shape;186;p7"/>
            <p:cNvCxnSpPr/>
            <p:nvPr/>
          </p:nvCxnSpPr>
          <p:spPr>
            <a:xfrm>
              <a:off x="518971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87" name="Google Shape;187;p7"/>
            <p:cNvCxnSpPr/>
            <p:nvPr/>
          </p:nvCxnSpPr>
          <p:spPr>
            <a:xfrm>
              <a:off x="618915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88" name="Google Shape;188;p7"/>
            <p:cNvCxnSpPr/>
            <p:nvPr/>
          </p:nvCxnSpPr>
          <p:spPr>
            <a:xfrm>
              <a:off x="7188594"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89" name="Google Shape;189;p7"/>
            <p:cNvCxnSpPr/>
            <p:nvPr/>
          </p:nvCxnSpPr>
          <p:spPr>
            <a:xfrm>
              <a:off x="8188032"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90" name="Google Shape;190;p7"/>
            <p:cNvCxnSpPr/>
            <p:nvPr/>
          </p:nvCxnSpPr>
          <p:spPr>
            <a:xfrm>
              <a:off x="9187470"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91" name="Google Shape;191;p7"/>
            <p:cNvCxnSpPr/>
            <p:nvPr/>
          </p:nvCxnSpPr>
          <p:spPr>
            <a:xfrm>
              <a:off x="10186908"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92" name="Google Shape;192;p7"/>
            <p:cNvCxnSpPr/>
            <p:nvPr/>
          </p:nvCxnSpPr>
          <p:spPr>
            <a:xfrm>
              <a:off x="1118634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93" name="Google Shape;193;p7"/>
            <p:cNvCxnSpPr/>
            <p:nvPr/>
          </p:nvCxnSpPr>
          <p:spPr>
            <a:xfrm>
              <a:off x="12185786" y="-1"/>
              <a:ext cx="0" cy="685800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94" name="Google Shape;194;p7"/>
            <p:cNvCxnSpPr/>
            <p:nvPr/>
          </p:nvCxnSpPr>
          <p:spPr>
            <a:xfrm>
              <a:off x="0" y="17171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95" name="Google Shape;195;p7"/>
            <p:cNvCxnSpPr/>
            <p:nvPr/>
          </p:nvCxnSpPr>
          <p:spPr>
            <a:xfrm>
              <a:off x="0" y="72890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96" name="Google Shape;196;p7"/>
            <p:cNvCxnSpPr/>
            <p:nvPr/>
          </p:nvCxnSpPr>
          <p:spPr>
            <a:xfrm>
              <a:off x="0" y="128609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97" name="Google Shape;197;p7"/>
            <p:cNvCxnSpPr/>
            <p:nvPr/>
          </p:nvCxnSpPr>
          <p:spPr>
            <a:xfrm>
              <a:off x="0" y="184328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98" name="Google Shape;198;p7"/>
            <p:cNvCxnSpPr/>
            <p:nvPr/>
          </p:nvCxnSpPr>
          <p:spPr>
            <a:xfrm>
              <a:off x="0" y="240047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199" name="Google Shape;199;p7"/>
            <p:cNvCxnSpPr/>
            <p:nvPr/>
          </p:nvCxnSpPr>
          <p:spPr>
            <a:xfrm>
              <a:off x="0" y="295766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00" name="Google Shape;200;p7"/>
            <p:cNvCxnSpPr/>
            <p:nvPr/>
          </p:nvCxnSpPr>
          <p:spPr>
            <a:xfrm>
              <a:off x="0" y="351485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01" name="Google Shape;201;p7"/>
            <p:cNvCxnSpPr/>
            <p:nvPr/>
          </p:nvCxnSpPr>
          <p:spPr>
            <a:xfrm>
              <a:off x="0" y="407204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02" name="Google Shape;202;p7"/>
            <p:cNvCxnSpPr/>
            <p:nvPr/>
          </p:nvCxnSpPr>
          <p:spPr>
            <a:xfrm>
              <a:off x="0" y="462923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03" name="Google Shape;203;p7"/>
            <p:cNvCxnSpPr/>
            <p:nvPr/>
          </p:nvCxnSpPr>
          <p:spPr>
            <a:xfrm>
              <a:off x="0" y="518642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04" name="Google Shape;204;p7"/>
            <p:cNvCxnSpPr/>
            <p:nvPr/>
          </p:nvCxnSpPr>
          <p:spPr>
            <a:xfrm>
              <a:off x="0" y="5743616"/>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05" name="Google Shape;205;p7"/>
            <p:cNvCxnSpPr/>
            <p:nvPr/>
          </p:nvCxnSpPr>
          <p:spPr>
            <a:xfrm>
              <a:off x="0" y="6857999"/>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cxnSp>
          <p:nvCxnSpPr>
            <p:cNvPr id="206" name="Google Shape;206;p7"/>
            <p:cNvCxnSpPr/>
            <p:nvPr/>
          </p:nvCxnSpPr>
          <p:spPr>
            <a:xfrm>
              <a:off x="16613" y="6248400"/>
              <a:ext cx="12192000" cy="0"/>
            </a:xfrm>
            <a:prstGeom prst="straightConnector1">
              <a:avLst/>
            </a:prstGeom>
            <a:noFill/>
            <a:ln cap="flat" cmpd="sng" w="19050">
              <a:solidFill>
                <a:schemeClr val="accent2">
                  <a:alpha val="20000"/>
                </a:schemeClr>
              </a:solidFill>
              <a:prstDash val="dot"/>
              <a:miter lim="800000"/>
              <a:headEnd len="sm" w="sm" type="none"/>
              <a:tailEnd len="sm" w="sm" type="none"/>
            </a:ln>
          </p:spPr>
        </p:cxnSp>
      </p:grpSp>
      <p:sp>
        <p:nvSpPr>
          <p:cNvPr id="207" name="Google Shape;207;p7"/>
          <p:cNvSpPr/>
          <p:nvPr/>
        </p:nvSpPr>
        <p:spPr>
          <a:xfrm>
            <a:off x="198742" y="1839842"/>
            <a:ext cx="11791142" cy="440510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208" name="Google Shape;208;p7"/>
          <p:cNvSpPr txBox="1"/>
          <p:nvPr>
            <p:ph type="title"/>
          </p:nvPr>
        </p:nvSpPr>
        <p:spPr>
          <a:xfrm>
            <a:off x="304804" y="339991"/>
            <a:ext cx="11502142" cy="1499851"/>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400"/>
              <a:buFont typeface="Montserrat SemiBold"/>
              <a:buNone/>
              <a:defRPr b="0" i="0" sz="44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9" name="Google Shape;209;p7"/>
          <p:cNvSpPr txBox="1"/>
          <p:nvPr>
            <p:ph idx="1" type="body"/>
          </p:nvPr>
        </p:nvSpPr>
        <p:spPr>
          <a:xfrm>
            <a:off x="1285461" y="2419525"/>
            <a:ext cx="9621076" cy="33348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1000"/>
              </a:spcBef>
              <a:spcAft>
                <a:spcPts val="0"/>
              </a:spcAft>
              <a:buClr>
                <a:schemeClr val="lt1"/>
              </a:buClr>
              <a:buSzPts val="1500"/>
              <a:buFont typeface="Montserrat SemiBold"/>
              <a:buNone/>
              <a:defRPr b="0" i="0" sz="2000" u="none" cap="none" strike="noStrike">
                <a:solidFill>
                  <a:schemeClr val="dk1"/>
                </a:solidFill>
                <a:latin typeface="Montserrat"/>
                <a:ea typeface="Montserrat"/>
                <a:cs typeface="Montserrat"/>
                <a:sym typeface="Montserrat"/>
              </a:defRPr>
            </a:lvl1pPr>
            <a:lvl2pPr indent="-228600" lvl="1" marL="914400" marR="0" rtl="0" algn="l">
              <a:lnSpc>
                <a:spcPct val="110000"/>
              </a:lnSpc>
              <a:spcBef>
                <a:spcPts val="500"/>
              </a:spcBef>
              <a:spcAft>
                <a:spcPts val="0"/>
              </a:spcAft>
              <a:buClr>
                <a:schemeClr val="lt1"/>
              </a:buClr>
              <a:buSzPts val="1350"/>
              <a:buFont typeface="Montserrat SemiBold"/>
              <a:buNone/>
              <a:defRPr b="0" i="0" sz="1800" u="none" cap="none" strike="noStrike">
                <a:solidFill>
                  <a:schemeClr val="dk1"/>
                </a:solidFill>
                <a:latin typeface="Montserrat"/>
                <a:ea typeface="Montserrat"/>
                <a:cs typeface="Montserrat"/>
                <a:sym typeface="Montserrat"/>
              </a:defRPr>
            </a:lvl2pPr>
            <a:lvl3pPr indent="-228600" lvl="2" marL="1371600" marR="0" rtl="0" algn="l">
              <a:lnSpc>
                <a:spcPct val="110000"/>
              </a:lnSpc>
              <a:spcBef>
                <a:spcPts val="500"/>
              </a:spcBef>
              <a:spcAft>
                <a:spcPts val="0"/>
              </a:spcAft>
              <a:buClr>
                <a:schemeClr val="lt1"/>
              </a:buClr>
              <a:buSzPts val="1200"/>
              <a:buFont typeface="Montserrat SemiBold"/>
              <a:buNone/>
              <a:defRPr b="0" i="0" sz="1600" u="none" cap="none" strike="noStrike">
                <a:solidFill>
                  <a:schemeClr val="dk1"/>
                </a:solidFill>
                <a:latin typeface="Montserrat"/>
                <a:ea typeface="Montserrat"/>
                <a:cs typeface="Montserrat"/>
                <a:sym typeface="Montserrat"/>
              </a:defRPr>
            </a:lvl3pPr>
            <a:lvl4pPr indent="-228600" lvl="3" marL="1828800" marR="0" rtl="0" algn="l">
              <a:lnSpc>
                <a:spcPct val="110000"/>
              </a:lnSpc>
              <a:spcBef>
                <a:spcPts val="500"/>
              </a:spcBef>
              <a:spcAft>
                <a:spcPts val="0"/>
              </a:spcAft>
              <a:buClr>
                <a:schemeClr val="lt1"/>
              </a:buClr>
              <a:buSzPts val="1050"/>
              <a:buFont typeface="Montserrat SemiBold"/>
              <a:buNone/>
              <a:defRPr b="0" i="0" sz="1400" u="none" cap="none" strike="noStrike">
                <a:solidFill>
                  <a:schemeClr val="dk1"/>
                </a:solidFill>
                <a:latin typeface="Montserrat"/>
                <a:ea typeface="Montserrat"/>
                <a:cs typeface="Montserrat"/>
                <a:sym typeface="Montserrat"/>
              </a:defRPr>
            </a:lvl4pPr>
            <a:lvl5pPr indent="-228600" lvl="4" marL="2286000" marR="0" rtl="0" algn="l">
              <a:lnSpc>
                <a:spcPct val="110000"/>
              </a:lnSpc>
              <a:spcBef>
                <a:spcPts val="500"/>
              </a:spcBef>
              <a:spcAft>
                <a:spcPts val="0"/>
              </a:spcAft>
              <a:buClr>
                <a:schemeClr val="lt1"/>
              </a:buClr>
              <a:buSzPts val="1050"/>
              <a:buFont typeface="Montserrat SemiBold"/>
              <a:buNone/>
              <a:defRPr b="0" i="0" sz="14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210" name="Google Shape;210;p7"/>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900" u="none" cap="none" strike="noStrike">
                <a:solidFill>
                  <a:schemeClr val="dk1"/>
                </a:solidFill>
                <a:latin typeface="Montserrat"/>
                <a:ea typeface="Montserrat"/>
                <a:cs typeface="Montserrat"/>
                <a:sym typeface="Montserrat"/>
              </a:defRPr>
            </a:lvl1pPr>
            <a:lvl2pPr indent="0" lvl="1" marL="0" marR="0" rtl="0" algn="ctr">
              <a:spcBef>
                <a:spcPts val="0"/>
              </a:spcBef>
              <a:buNone/>
              <a:defRPr b="1" i="0" sz="900" u="none" cap="none" strike="noStrike">
                <a:solidFill>
                  <a:schemeClr val="dk1"/>
                </a:solidFill>
                <a:latin typeface="Montserrat"/>
                <a:ea typeface="Montserrat"/>
                <a:cs typeface="Montserrat"/>
                <a:sym typeface="Montserrat"/>
              </a:defRPr>
            </a:lvl2pPr>
            <a:lvl3pPr indent="0" lvl="2" marL="0" marR="0" rtl="0" algn="ctr">
              <a:spcBef>
                <a:spcPts val="0"/>
              </a:spcBef>
              <a:buNone/>
              <a:defRPr b="1" i="0" sz="900" u="none" cap="none" strike="noStrike">
                <a:solidFill>
                  <a:schemeClr val="dk1"/>
                </a:solidFill>
                <a:latin typeface="Montserrat"/>
                <a:ea typeface="Montserrat"/>
                <a:cs typeface="Montserrat"/>
                <a:sym typeface="Montserrat"/>
              </a:defRPr>
            </a:lvl3pPr>
            <a:lvl4pPr indent="0" lvl="3" marL="0" marR="0" rtl="0" algn="ctr">
              <a:spcBef>
                <a:spcPts val="0"/>
              </a:spcBef>
              <a:buNone/>
              <a:defRPr b="1" i="0" sz="900" u="none" cap="none" strike="noStrike">
                <a:solidFill>
                  <a:schemeClr val="dk1"/>
                </a:solidFill>
                <a:latin typeface="Montserrat"/>
                <a:ea typeface="Montserrat"/>
                <a:cs typeface="Montserrat"/>
                <a:sym typeface="Montserrat"/>
              </a:defRPr>
            </a:lvl4pPr>
            <a:lvl5pPr indent="0" lvl="4" marL="0" marR="0" rtl="0" algn="ctr">
              <a:spcBef>
                <a:spcPts val="0"/>
              </a:spcBef>
              <a:buNone/>
              <a:defRPr b="1" i="0" sz="900" u="none" cap="none" strike="noStrike">
                <a:solidFill>
                  <a:schemeClr val="dk1"/>
                </a:solidFill>
                <a:latin typeface="Montserrat"/>
                <a:ea typeface="Montserrat"/>
                <a:cs typeface="Montserrat"/>
                <a:sym typeface="Montserrat"/>
              </a:defRPr>
            </a:lvl5pPr>
            <a:lvl6pPr indent="0" lvl="5" marL="0" marR="0" rtl="0" algn="ctr">
              <a:spcBef>
                <a:spcPts val="0"/>
              </a:spcBef>
              <a:buNone/>
              <a:defRPr b="1" i="0" sz="900" u="none" cap="none" strike="noStrike">
                <a:solidFill>
                  <a:schemeClr val="dk1"/>
                </a:solidFill>
                <a:latin typeface="Montserrat"/>
                <a:ea typeface="Montserrat"/>
                <a:cs typeface="Montserrat"/>
                <a:sym typeface="Montserrat"/>
              </a:defRPr>
            </a:lvl6pPr>
            <a:lvl7pPr indent="0" lvl="6" marL="0" marR="0" rtl="0" algn="ctr">
              <a:spcBef>
                <a:spcPts val="0"/>
              </a:spcBef>
              <a:buNone/>
              <a:defRPr b="1" i="0" sz="900" u="none" cap="none" strike="noStrike">
                <a:solidFill>
                  <a:schemeClr val="dk1"/>
                </a:solidFill>
                <a:latin typeface="Montserrat"/>
                <a:ea typeface="Montserrat"/>
                <a:cs typeface="Montserrat"/>
                <a:sym typeface="Montserrat"/>
              </a:defRPr>
            </a:lvl7pPr>
            <a:lvl8pPr indent="0" lvl="7" marL="0" marR="0" rtl="0" algn="ctr">
              <a:spcBef>
                <a:spcPts val="0"/>
              </a:spcBef>
              <a:buNone/>
              <a:defRPr b="1" i="0" sz="900" u="none" cap="none" strike="noStrike">
                <a:solidFill>
                  <a:schemeClr val="dk1"/>
                </a:solidFill>
                <a:latin typeface="Montserrat"/>
                <a:ea typeface="Montserrat"/>
                <a:cs typeface="Montserrat"/>
                <a:sym typeface="Montserrat"/>
              </a:defRPr>
            </a:lvl8pPr>
            <a:lvl9pPr indent="0" lvl="8" marL="0" marR="0" rtl="0" algn="ctr">
              <a:spcBef>
                <a:spcPts val="0"/>
              </a:spcBef>
              <a:buNone/>
              <a:defRPr b="1" i="0" sz="900" u="none" cap="none" strike="noStrike">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pic>
        <p:nvPicPr>
          <p:cNvPr descr="Text&#10;&#10;Description automatically generated" id="211" name="Google Shape;211;p7"/>
          <p:cNvPicPr preferRelativeResize="0"/>
          <p:nvPr/>
        </p:nvPicPr>
        <p:blipFill rotWithShape="1">
          <a:blip r:embed="rId2">
            <a:alphaModFix/>
          </a:blip>
          <a:srcRect b="0" l="0" r="0" t="0"/>
          <a:stretch/>
        </p:blipFill>
        <p:spPr>
          <a:xfrm>
            <a:off x="9927075" y="6324286"/>
            <a:ext cx="2079186" cy="3657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212" name="Shape 212"/>
        <p:cNvGrpSpPr/>
        <p:nvPr/>
      </p:nvGrpSpPr>
      <p:grpSpPr>
        <a:xfrm>
          <a:off x="0" y="0"/>
          <a:ext cx="0" cy="0"/>
          <a:chOff x="0" y="0"/>
          <a:chExt cx="0" cy="0"/>
        </a:xfrm>
      </p:grpSpPr>
      <p:sp>
        <p:nvSpPr>
          <p:cNvPr id="213" name="Google Shape;213;p8"/>
          <p:cNvSpPr/>
          <p:nvPr/>
        </p:nvSpPr>
        <p:spPr>
          <a:xfrm>
            <a:off x="0" y="0"/>
            <a:ext cx="12208613" cy="6858000"/>
          </a:xfrm>
          <a:prstGeom prst="rect">
            <a:avLst/>
          </a:prstGeom>
          <a:solidFill>
            <a:schemeClr val="l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214" name="Google Shape;214;p8"/>
          <p:cNvSpPr/>
          <p:nvPr/>
        </p:nvSpPr>
        <p:spPr>
          <a:xfrm>
            <a:off x="0" y="-2"/>
            <a:ext cx="12208613" cy="6858000"/>
          </a:xfrm>
          <a:prstGeom prst="rect">
            <a:avLst/>
          </a:prstGeom>
          <a:gradFill>
            <a:gsLst>
              <a:gs pos="0">
                <a:schemeClr val="dk2"/>
              </a:gs>
              <a:gs pos="45000">
                <a:schemeClr val="dk2"/>
              </a:gs>
              <a:gs pos="100000">
                <a:schemeClr val="accent2"/>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215" name="Google Shape;215;p8"/>
          <p:cNvSpPr/>
          <p:nvPr/>
        </p:nvSpPr>
        <p:spPr>
          <a:xfrm rot="-8100000">
            <a:off x="-284145" y="5174205"/>
            <a:ext cx="568289" cy="568289"/>
          </a:xfrm>
          <a:prstGeom prst="rtTriangle">
            <a:avLst/>
          </a:prstGeom>
          <a:solidFill>
            <a:srgbClr val="385623">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grpSp>
        <p:nvGrpSpPr>
          <p:cNvPr id="216" name="Google Shape;216;p8"/>
          <p:cNvGrpSpPr/>
          <p:nvPr/>
        </p:nvGrpSpPr>
        <p:grpSpPr>
          <a:xfrm>
            <a:off x="-6214" y="-1"/>
            <a:ext cx="12214827" cy="6858000"/>
            <a:chOff x="-6214" y="-1"/>
            <a:chExt cx="12214827" cy="6858000"/>
          </a:xfrm>
        </p:grpSpPr>
        <p:cxnSp>
          <p:nvCxnSpPr>
            <p:cNvPr id="217" name="Google Shape;217;p8"/>
            <p:cNvCxnSpPr/>
            <p:nvPr/>
          </p:nvCxnSpPr>
          <p:spPr>
            <a:xfrm>
              <a:off x="-6214" y="6686283"/>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18" name="Google Shape;218;p8"/>
            <p:cNvCxnSpPr/>
            <p:nvPr/>
          </p:nvCxnSpPr>
          <p:spPr>
            <a:xfrm>
              <a:off x="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19" name="Google Shape;219;p8"/>
            <p:cNvCxnSpPr/>
            <p:nvPr/>
          </p:nvCxnSpPr>
          <p:spPr>
            <a:xfrm>
              <a:off x="1199325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20" name="Google Shape;220;p8"/>
            <p:cNvCxnSpPr/>
            <p:nvPr/>
          </p:nvCxnSpPr>
          <p:spPr>
            <a:xfrm>
              <a:off x="19252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21" name="Google Shape;221;p8"/>
            <p:cNvCxnSpPr/>
            <p:nvPr/>
          </p:nvCxnSpPr>
          <p:spPr>
            <a:xfrm>
              <a:off x="119196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22" name="Google Shape;222;p8"/>
            <p:cNvCxnSpPr/>
            <p:nvPr/>
          </p:nvCxnSpPr>
          <p:spPr>
            <a:xfrm>
              <a:off x="2191404"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23" name="Google Shape;223;p8"/>
            <p:cNvCxnSpPr/>
            <p:nvPr/>
          </p:nvCxnSpPr>
          <p:spPr>
            <a:xfrm>
              <a:off x="3190842"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24" name="Google Shape;224;p8"/>
            <p:cNvCxnSpPr/>
            <p:nvPr/>
          </p:nvCxnSpPr>
          <p:spPr>
            <a:xfrm>
              <a:off x="419028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25" name="Google Shape;225;p8"/>
            <p:cNvCxnSpPr/>
            <p:nvPr/>
          </p:nvCxnSpPr>
          <p:spPr>
            <a:xfrm>
              <a:off x="518971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26" name="Google Shape;226;p8"/>
            <p:cNvCxnSpPr/>
            <p:nvPr/>
          </p:nvCxnSpPr>
          <p:spPr>
            <a:xfrm>
              <a:off x="618915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27" name="Google Shape;227;p8"/>
            <p:cNvCxnSpPr/>
            <p:nvPr/>
          </p:nvCxnSpPr>
          <p:spPr>
            <a:xfrm>
              <a:off x="7188594"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28" name="Google Shape;228;p8"/>
            <p:cNvCxnSpPr/>
            <p:nvPr/>
          </p:nvCxnSpPr>
          <p:spPr>
            <a:xfrm>
              <a:off x="8188032"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29" name="Google Shape;229;p8"/>
            <p:cNvCxnSpPr/>
            <p:nvPr/>
          </p:nvCxnSpPr>
          <p:spPr>
            <a:xfrm>
              <a:off x="918747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30" name="Google Shape;230;p8"/>
            <p:cNvCxnSpPr/>
            <p:nvPr/>
          </p:nvCxnSpPr>
          <p:spPr>
            <a:xfrm>
              <a:off x="1018690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31" name="Google Shape;231;p8"/>
            <p:cNvCxnSpPr/>
            <p:nvPr/>
          </p:nvCxnSpPr>
          <p:spPr>
            <a:xfrm>
              <a:off x="1118634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32" name="Google Shape;232;p8"/>
            <p:cNvCxnSpPr/>
            <p:nvPr/>
          </p:nvCxnSpPr>
          <p:spPr>
            <a:xfrm>
              <a:off x="1218578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33" name="Google Shape;233;p8"/>
            <p:cNvCxnSpPr/>
            <p:nvPr/>
          </p:nvCxnSpPr>
          <p:spPr>
            <a:xfrm>
              <a:off x="0" y="17171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34" name="Google Shape;234;p8"/>
            <p:cNvCxnSpPr/>
            <p:nvPr/>
          </p:nvCxnSpPr>
          <p:spPr>
            <a:xfrm>
              <a:off x="0" y="72890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35" name="Google Shape;235;p8"/>
            <p:cNvCxnSpPr/>
            <p:nvPr/>
          </p:nvCxnSpPr>
          <p:spPr>
            <a:xfrm>
              <a:off x="0" y="128609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36" name="Google Shape;236;p8"/>
            <p:cNvCxnSpPr/>
            <p:nvPr/>
          </p:nvCxnSpPr>
          <p:spPr>
            <a:xfrm>
              <a:off x="0" y="184328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37" name="Google Shape;237;p8"/>
            <p:cNvCxnSpPr/>
            <p:nvPr/>
          </p:nvCxnSpPr>
          <p:spPr>
            <a:xfrm>
              <a:off x="0" y="240047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38" name="Google Shape;238;p8"/>
            <p:cNvCxnSpPr/>
            <p:nvPr/>
          </p:nvCxnSpPr>
          <p:spPr>
            <a:xfrm>
              <a:off x="0" y="295766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39" name="Google Shape;239;p8"/>
            <p:cNvCxnSpPr/>
            <p:nvPr/>
          </p:nvCxnSpPr>
          <p:spPr>
            <a:xfrm>
              <a:off x="0" y="351485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40" name="Google Shape;240;p8"/>
            <p:cNvCxnSpPr/>
            <p:nvPr/>
          </p:nvCxnSpPr>
          <p:spPr>
            <a:xfrm>
              <a:off x="0" y="407204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41" name="Google Shape;241;p8"/>
            <p:cNvCxnSpPr/>
            <p:nvPr/>
          </p:nvCxnSpPr>
          <p:spPr>
            <a:xfrm>
              <a:off x="0" y="462923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42" name="Google Shape;242;p8"/>
            <p:cNvCxnSpPr/>
            <p:nvPr/>
          </p:nvCxnSpPr>
          <p:spPr>
            <a:xfrm>
              <a:off x="0" y="518642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43" name="Google Shape;243;p8"/>
            <p:cNvCxnSpPr/>
            <p:nvPr/>
          </p:nvCxnSpPr>
          <p:spPr>
            <a:xfrm>
              <a:off x="0" y="574361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44" name="Google Shape;244;p8"/>
            <p:cNvCxnSpPr/>
            <p:nvPr/>
          </p:nvCxnSpPr>
          <p:spPr>
            <a:xfrm>
              <a:off x="0" y="6857999"/>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45" name="Google Shape;245;p8"/>
            <p:cNvCxnSpPr/>
            <p:nvPr/>
          </p:nvCxnSpPr>
          <p:spPr>
            <a:xfrm>
              <a:off x="16613" y="6248400"/>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grpSp>
      <p:sp>
        <p:nvSpPr>
          <p:cNvPr id="246" name="Google Shape;246;p8"/>
          <p:cNvSpPr/>
          <p:nvPr/>
        </p:nvSpPr>
        <p:spPr>
          <a:xfrm rot="10800000">
            <a:off x="-6214" y="1778326"/>
            <a:ext cx="12214827" cy="5073515"/>
          </a:xfrm>
          <a:custGeom>
            <a:rect b="b" l="l" r="r" t="t"/>
            <a:pathLst>
              <a:path extrusionOk="0" h="47722" w="21676">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247" name="Google Shape;247;p8"/>
          <p:cNvSpPr txBox="1"/>
          <p:nvPr>
            <p:ph type="title"/>
          </p:nvPr>
        </p:nvSpPr>
        <p:spPr>
          <a:xfrm>
            <a:off x="395627" y="189104"/>
            <a:ext cx="10744186" cy="158922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4400"/>
              <a:buFont typeface="Montserrat SemiBold"/>
              <a:buNone/>
              <a:defRPr b="0" i="0" sz="4400" u="none" cap="none" strike="noStrike">
                <a:solidFill>
                  <a:srgbClr val="FFFFF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8" name="Google Shape;248;p8"/>
          <p:cNvSpPr txBox="1"/>
          <p:nvPr>
            <p:ph idx="1" type="body"/>
          </p:nvPr>
        </p:nvSpPr>
        <p:spPr>
          <a:xfrm>
            <a:off x="408871" y="2318129"/>
            <a:ext cx="11407483" cy="38778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1000"/>
              </a:spcBef>
              <a:spcAft>
                <a:spcPts val="0"/>
              </a:spcAft>
              <a:buClr>
                <a:schemeClr val="lt1"/>
              </a:buClr>
              <a:buSzPts val="1500"/>
              <a:buFont typeface="Montserrat SemiBold"/>
              <a:buNone/>
              <a:defRPr b="0" i="0" sz="2000" u="none" cap="none" strike="noStrike">
                <a:solidFill>
                  <a:schemeClr val="dk1"/>
                </a:solidFill>
                <a:latin typeface="Montserrat"/>
                <a:ea typeface="Montserrat"/>
                <a:cs typeface="Montserrat"/>
                <a:sym typeface="Montserrat"/>
              </a:defRPr>
            </a:lvl1pPr>
            <a:lvl2pPr indent="-228600" lvl="1" marL="914400" marR="0" rtl="0" algn="l">
              <a:lnSpc>
                <a:spcPct val="110000"/>
              </a:lnSpc>
              <a:spcBef>
                <a:spcPts val="500"/>
              </a:spcBef>
              <a:spcAft>
                <a:spcPts val="0"/>
              </a:spcAft>
              <a:buClr>
                <a:schemeClr val="lt1"/>
              </a:buClr>
              <a:buSzPts val="1350"/>
              <a:buFont typeface="Montserrat SemiBold"/>
              <a:buNone/>
              <a:defRPr b="0" i="0" sz="1800" u="none" cap="none" strike="noStrike">
                <a:solidFill>
                  <a:schemeClr val="dk1"/>
                </a:solidFill>
                <a:latin typeface="Montserrat"/>
                <a:ea typeface="Montserrat"/>
                <a:cs typeface="Montserrat"/>
                <a:sym typeface="Montserrat"/>
              </a:defRPr>
            </a:lvl2pPr>
            <a:lvl3pPr indent="-228600" lvl="2" marL="1371600" marR="0" rtl="0" algn="l">
              <a:lnSpc>
                <a:spcPct val="110000"/>
              </a:lnSpc>
              <a:spcBef>
                <a:spcPts val="500"/>
              </a:spcBef>
              <a:spcAft>
                <a:spcPts val="0"/>
              </a:spcAft>
              <a:buClr>
                <a:schemeClr val="lt1"/>
              </a:buClr>
              <a:buSzPts val="1200"/>
              <a:buFont typeface="Montserrat SemiBold"/>
              <a:buNone/>
              <a:defRPr b="0" i="0" sz="1600" u="none" cap="none" strike="noStrike">
                <a:solidFill>
                  <a:schemeClr val="dk1"/>
                </a:solidFill>
                <a:latin typeface="Montserrat"/>
                <a:ea typeface="Montserrat"/>
                <a:cs typeface="Montserrat"/>
                <a:sym typeface="Montserrat"/>
              </a:defRPr>
            </a:lvl3pPr>
            <a:lvl4pPr indent="-228600" lvl="3" marL="1828800" marR="0" rtl="0" algn="l">
              <a:lnSpc>
                <a:spcPct val="110000"/>
              </a:lnSpc>
              <a:spcBef>
                <a:spcPts val="500"/>
              </a:spcBef>
              <a:spcAft>
                <a:spcPts val="0"/>
              </a:spcAft>
              <a:buClr>
                <a:schemeClr val="lt1"/>
              </a:buClr>
              <a:buSzPts val="1050"/>
              <a:buFont typeface="Montserrat SemiBold"/>
              <a:buNone/>
              <a:defRPr b="0" i="0" sz="1400" u="none" cap="none" strike="noStrike">
                <a:solidFill>
                  <a:schemeClr val="dk1"/>
                </a:solidFill>
                <a:latin typeface="Montserrat"/>
                <a:ea typeface="Montserrat"/>
                <a:cs typeface="Montserrat"/>
                <a:sym typeface="Montserrat"/>
              </a:defRPr>
            </a:lvl4pPr>
            <a:lvl5pPr indent="-228600" lvl="4" marL="2286000" marR="0" rtl="0" algn="l">
              <a:lnSpc>
                <a:spcPct val="110000"/>
              </a:lnSpc>
              <a:spcBef>
                <a:spcPts val="500"/>
              </a:spcBef>
              <a:spcAft>
                <a:spcPts val="0"/>
              </a:spcAft>
              <a:buClr>
                <a:schemeClr val="lt1"/>
              </a:buClr>
              <a:buSzPts val="1050"/>
              <a:buFont typeface="Montserrat SemiBold"/>
              <a:buNone/>
              <a:defRPr b="0" i="0" sz="14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249" name="Google Shape;249;p8"/>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900" u="none" cap="none" strike="noStrike">
                <a:solidFill>
                  <a:schemeClr val="dk2"/>
                </a:solidFill>
                <a:latin typeface="Montserrat"/>
                <a:ea typeface="Montserrat"/>
                <a:cs typeface="Montserrat"/>
                <a:sym typeface="Montserrat"/>
              </a:defRPr>
            </a:lvl1pPr>
            <a:lvl2pPr indent="0" lvl="1" marL="0" marR="0" rtl="0" algn="ctr">
              <a:spcBef>
                <a:spcPts val="0"/>
              </a:spcBef>
              <a:buNone/>
              <a:defRPr b="1" i="0" sz="900" u="none" cap="none" strike="noStrike">
                <a:solidFill>
                  <a:schemeClr val="dk2"/>
                </a:solidFill>
                <a:latin typeface="Montserrat"/>
                <a:ea typeface="Montserrat"/>
                <a:cs typeface="Montserrat"/>
                <a:sym typeface="Montserrat"/>
              </a:defRPr>
            </a:lvl2pPr>
            <a:lvl3pPr indent="0" lvl="2" marL="0" marR="0" rtl="0" algn="ctr">
              <a:spcBef>
                <a:spcPts val="0"/>
              </a:spcBef>
              <a:buNone/>
              <a:defRPr b="1" i="0" sz="900" u="none" cap="none" strike="noStrike">
                <a:solidFill>
                  <a:schemeClr val="dk2"/>
                </a:solidFill>
                <a:latin typeface="Montserrat"/>
                <a:ea typeface="Montserrat"/>
                <a:cs typeface="Montserrat"/>
                <a:sym typeface="Montserrat"/>
              </a:defRPr>
            </a:lvl3pPr>
            <a:lvl4pPr indent="0" lvl="3" marL="0" marR="0" rtl="0" algn="ctr">
              <a:spcBef>
                <a:spcPts val="0"/>
              </a:spcBef>
              <a:buNone/>
              <a:defRPr b="1" i="0" sz="900" u="none" cap="none" strike="noStrike">
                <a:solidFill>
                  <a:schemeClr val="dk2"/>
                </a:solidFill>
                <a:latin typeface="Montserrat"/>
                <a:ea typeface="Montserrat"/>
                <a:cs typeface="Montserrat"/>
                <a:sym typeface="Montserrat"/>
              </a:defRPr>
            </a:lvl4pPr>
            <a:lvl5pPr indent="0" lvl="4" marL="0" marR="0" rtl="0" algn="ctr">
              <a:spcBef>
                <a:spcPts val="0"/>
              </a:spcBef>
              <a:buNone/>
              <a:defRPr b="1" i="0" sz="900" u="none" cap="none" strike="noStrike">
                <a:solidFill>
                  <a:schemeClr val="dk2"/>
                </a:solidFill>
                <a:latin typeface="Montserrat"/>
                <a:ea typeface="Montserrat"/>
                <a:cs typeface="Montserrat"/>
                <a:sym typeface="Montserrat"/>
              </a:defRPr>
            </a:lvl5pPr>
            <a:lvl6pPr indent="0" lvl="5" marL="0" marR="0" rtl="0" algn="ctr">
              <a:spcBef>
                <a:spcPts val="0"/>
              </a:spcBef>
              <a:buNone/>
              <a:defRPr b="1" i="0" sz="900" u="none" cap="none" strike="noStrike">
                <a:solidFill>
                  <a:schemeClr val="dk2"/>
                </a:solidFill>
                <a:latin typeface="Montserrat"/>
                <a:ea typeface="Montserrat"/>
                <a:cs typeface="Montserrat"/>
                <a:sym typeface="Montserrat"/>
              </a:defRPr>
            </a:lvl6pPr>
            <a:lvl7pPr indent="0" lvl="6" marL="0" marR="0" rtl="0" algn="ctr">
              <a:spcBef>
                <a:spcPts val="0"/>
              </a:spcBef>
              <a:buNone/>
              <a:defRPr b="1" i="0" sz="900" u="none" cap="none" strike="noStrike">
                <a:solidFill>
                  <a:schemeClr val="dk2"/>
                </a:solidFill>
                <a:latin typeface="Montserrat"/>
                <a:ea typeface="Montserrat"/>
                <a:cs typeface="Montserrat"/>
                <a:sym typeface="Montserrat"/>
              </a:defRPr>
            </a:lvl7pPr>
            <a:lvl8pPr indent="0" lvl="7" marL="0" marR="0" rtl="0" algn="ctr">
              <a:spcBef>
                <a:spcPts val="0"/>
              </a:spcBef>
              <a:buNone/>
              <a:defRPr b="1" i="0" sz="900" u="none" cap="none" strike="noStrike">
                <a:solidFill>
                  <a:schemeClr val="dk2"/>
                </a:solidFill>
                <a:latin typeface="Montserrat"/>
                <a:ea typeface="Montserrat"/>
                <a:cs typeface="Montserrat"/>
                <a:sym typeface="Montserrat"/>
              </a:defRPr>
            </a:lvl8pPr>
            <a:lvl9pPr indent="0" lvl="8" marL="0" marR="0" rtl="0" algn="ctr">
              <a:spcBef>
                <a:spcPts val="0"/>
              </a:spcBef>
              <a:buNone/>
              <a:defRPr b="1" i="0" sz="900" u="none" cap="none" strike="noStrike">
                <a:solidFill>
                  <a:schemeClr val="dk2"/>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pic>
        <p:nvPicPr>
          <p:cNvPr descr="Text&#10;&#10;Description automatically generated" id="250" name="Google Shape;250;p8"/>
          <p:cNvPicPr preferRelativeResize="0"/>
          <p:nvPr/>
        </p:nvPicPr>
        <p:blipFill rotWithShape="1">
          <a:blip r:embed="rId2">
            <a:alphaModFix/>
          </a:blip>
          <a:srcRect b="0" l="0" r="0" t="0"/>
          <a:stretch/>
        </p:blipFill>
        <p:spPr>
          <a:xfrm>
            <a:off x="9927075" y="6324286"/>
            <a:ext cx="2079186" cy="3657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251" name="Shape 251"/>
        <p:cNvGrpSpPr/>
        <p:nvPr/>
      </p:nvGrpSpPr>
      <p:grpSpPr>
        <a:xfrm>
          <a:off x="0" y="0"/>
          <a:ext cx="0" cy="0"/>
          <a:chOff x="0" y="0"/>
          <a:chExt cx="0" cy="0"/>
        </a:xfrm>
      </p:grpSpPr>
      <p:sp>
        <p:nvSpPr>
          <p:cNvPr id="252" name="Google Shape;252;p9"/>
          <p:cNvSpPr/>
          <p:nvPr/>
        </p:nvSpPr>
        <p:spPr>
          <a:xfrm>
            <a:off x="0" y="0"/>
            <a:ext cx="12208613" cy="6858000"/>
          </a:xfrm>
          <a:prstGeom prst="rect">
            <a:avLst/>
          </a:prstGeom>
          <a:solidFill>
            <a:schemeClr val="l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253" name="Google Shape;253;p9"/>
          <p:cNvSpPr/>
          <p:nvPr/>
        </p:nvSpPr>
        <p:spPr>
          <a:xfrm>
            <a:off x="0" y="-2"/>
            <a:ext cx="12208613" cy="6858000"/>
          </a:xfrm>
          <a:prstGeom prst="rect">
            <a:avLst/>
          </a:prstGeom>
          <a:gradFill>
            <a:gsLst>
              <a:gs pos="0">
                <a:schemeClr val="dk2"/>
              </a:gs>
              <a:gs pos="45000">
                <a:schemeClr val="dk2"/>
              </a:gs>
              <a:gs pos="100000">
                <a:schemeClr val="accent2"/>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254" name="Google Shape;254;p9"/>
          <p:cNvSpPr/>
          <p:nvPr/>
        </p:nvSpPr>
        <p:spPr>
          <a:xfrm rot="-8100000">
            <a:off x="-284145" y="5174205"/>
            <a:ext cx="568289" cy="568289"/>
          </a:xfrm>
          <a:prstGeom prst="rtTriangle">
            <a:avLst/>
          </a:prstGeom>
          <a:solidFill>
            <a:srgbClr val="385623">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grpSp>
        <p:nvGrpSpPr>
          <p:cNvPr id="255" name="Google Shape;255;p9"/>
          <p:cNvGrpSpPr/>
          <p:nvPr/>
        </p:nvGrpSpPr>
        <p:grpSpPr>
          <a:xfrm>
            <a:off x="-6214" y="-1"/>
            <a:ext cx="12214827" cy="6858000"/>
            <a:chOff x="-6214" y="-1"/>
            <a:chExt cx="12214827" cy="6858000"/>
          </a:xfrm>
        </p:grpSpPr>
        <p:cxnSp>
          <p:nvCxnSpPr>
            <p:cNvPr id="256" name="Google Shape;256;p9"/>
            <p:cNvCxnSpPr/>
            <p:nvPr/>
          </p:nvCxnSpPr>
          <p:spPr>
            <a:xfrm>
              <a:off x="-6214" y="6686283"/>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57" name="Google Shape;257;p9"/>
            <p:cNvCxnSpPr/>
            <p:nvPr/>
          </p:nvCxnSpPr>
          <p:spPr>
            <a:xfrm>
              <a:off x="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58" name="Google Shape;258;p9"/>
            <p:cNvCxnSpPr/>
            <p:nvPr/>
          </p:nvCxnSpPr>
          <p:spPr>
            <a:xfrm>
              <a:off x="1199325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59" name="Google Shape;259;p9"/>
            <p:cNvCxnSpPr/>
            <p:nvPr/>
          </p:nvCxnSpPr>
          <p:spPr>
            <a:xfrm>
              <a:off x="19252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60" name="Google Shape;260;p9"/>
            <p:cNvCxnSpPr/>
            <p:nvPr/>
          </p:nvCxnSpPr>
          <p:spPr>
            <a:xfrm>
              <a:off x="119196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61" name="Google Shape;261;p9"/>
            <p:cNvCxnSpPr/>
            <p:nvPr/>
          </p:nvCxnSpPr>
          <p:spPr>
            <a:xfrm>
              <a:off x="2191404"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62" name="Google Shape;262;p9"/>
            <p:cNvCxnSpPr/>
            <p:nvPr/>
          </p:nvCxnSpPr>
          <p:spPr>
            <a:xfrm>
              <a:off x="3190842"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63" name="Google Shape;263;p9"/>
            <p:cNvCxnSpPr/>
            <p:nvPr/>
          </p:nvCxnSpPr>
          <p:spPr>
            <a:xfrm>
              <a:off x="419028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64" name="Google Shape;264;p9"/>
            <p:cNvCxnSpPr/>
            <p:nvPr/>
          </p:nvCxnSpPr>
          <p:spPr>
            <a:xfrm>
              <a:off x="518971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65" name="Google Shape;265;p9"/>
            <p:cNvCxnSpPr/>
            <p:nvPr/>
          </p:nvCxnSpPr>
          <p:spPr>
            <a:xfrm>
              <a:off x="618915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66" name="Google Shape;266;p9"/>
            <p:cNvCxnSpPr/>
            <p:nvPr/>
          </p:nvCxnSpPr>
          <p:spPr>
            <a:xfrm>
              <a:off x="7188594"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67" name="Google Shape;267;p9"/>
            <p:cNvCxnSpPr/>
            <p:nvPr/>
          </p:nvCxnSpPr>
          <p:spPr>
            <a:xfrm>
              <a:off x="8188032"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68" name="Google Shape;268;p9"/>
            <p:cNvCxnSpPr/>
            <p:nvPr/>
          </p:nvCxnSpPr>
          <p:spPr>
            <a:xfrm>
              <a:off x="9187470"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69" name="Google Shape;269;p9"/>
            <p:cNvCxnSpPr/>
            <p:nvPr/>
          </p:nvCxnSpPr>
          <p:spPr>
            <a:xfrm>
              <a:off x="10186908"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70" name="Google Shape;270;p9"/>
            <p:cNvCxnSpPr/>
            <p:nvPr/>
          </p:nvCxnSpPr>
          <p:spPr>
            <a:xfrm>
              <a:off x="1118634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71" name="Google Shape;271;p9"/>
            <p:cNvCxnSpPr/>
            <p:nvPr/>
          </p:nvCxnSpPr>
          <p:spPr>
            <a:xfrm>
              <a:off x="12185786" y="-1"/>
              <a:ext cx="0" cy="685800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72" name="Google Shape;272;p9"/>
            <p:cNvCxnSpPr/>
            <p:nvPr/>
          </p:nvCxnSpPr>
          <p:spPr>
            <a:xfrm>
              <a:off x="0" y="17171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73" name="Google Shape;273;p9"/>
            <p:cNvCxnSpPr/>
            <p:nvPr/>
          </p:nvCxnSpPr>
          <p:spPr>
            <a:xfrm>
              <a:off x="0" y="72890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74" name="Google Shape;274;p9"/>
            <p:cNvCxnSpPr/>
            <p:nvPr/>
          </p:nvCxnSpPr>
          <p:spPr>
            <a:xfrm>
              <a:off x="0" y="128609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75" name="Google Shape;275;p9"/>
            <p:cNvCxnSpPr/>
            <p:nvPr/>
          </p:nvCxnSpPr>
          <p:spPr>
            <a:xfrm>
              <a:off x="0" y="184328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76" name="Google Shape;276;p9"/>
            <p:cNvCxnSpPr/>
            <p:nvPr/>
          </p:nvCxnSpPr>
          <p:spPr>
            <a:xfrm>
              <a:off x="0" y="240047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77" name="Google Shape;277;p9"/>
            <p:cNvCxnSpPr/>
            <p:nvPr/>
          </p:nvCxnSpPr>
          <p:spPr>
            <a:xfrm>
              <a:off x="0" y="295766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78" name="Google Shape;278;p9"/>
            <p:cNvCxnSpPr/>
            <p:nvPr/>
          </p:nvCxnSpPr>
          <p:spPr>
            <a:xfrm>
              <a:off x="0" y="351485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79" name="Google Shape;279;p9"/>
            <p:cNvCxnSpPr/>
            <p:nvPr/>
          </p:nvCxnSpPr>
          <p:spPr>
            <a:xfrm>
              <a:off x="0" y="407204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80" name="Google Shape;280;p9"/>
            <p:cNvCxnSpPr/>
            <p:nvPr/>
          </p:nvCxnSpPr>
          <p:spPr>
            <a:xfrm>
              <a:off x="0" y="462923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81" name="Google Shape;281;p9"/>
            <p:cNvCxnSpPr/>
            <p:nvPr/>
          </p:nvCxnSpPr>
          <p:spPr>
            <a:xfrm>
              <a:off x="0" y="518642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82" name="Google Shape;282;p9"/>
            <p:cNvCxnSpPr/>
            <p:nvPr/>
          </p:nvCxnSpPr>
          <p:spPr>
            <a:xfrm>
              <a:off x="0" y="5743616"/>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83" name="Google Shape;283;p9"/>
            <p:cNvCxnSpPr/>
            <p:nvPr/>
          </p:nvCxnSpPr>
          <p:spPr>
            <a:xfrm>
              <a:off x="0" y="6857999"/>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cxnSp>
          <p:nvCxnSpPr>
            <p:cNvPr id="284" name="Google Shape;284;p9"/>
            <p:cNvCxnSpPr/>
            <p:nvPr/>
          </p:nvCxnSpPr>
          <p:spPr>
            <a:xfrm>
              <a:off x="16613" y="6248400"/>
              <a:ext cx="12192000" cy="0"/>
            </a:xfrm>
            <a:prstGeom prst="straightConnector1">
              <a:avLst/>
            </a:prstGeom>
            <a:noFill/>
            <a:ln cap="flat" cmpd="sng" w="19050">
              <a:solidFill>
                <a:schemeClr val="accent2">
                  <a:alpha val="34901"/>
                </a:schemeClr>
              </a:solidFill>
              <a:prstDash val="dot"/>
              <a:miter lim="800000"/>
              <a:headEnd len="sm" w="sm" type="none"/>
              <a:tailEnd len="sm" w="sm" type="none"/>
            </a:ln>
          </p:spPr>
        </p:cxnSp>
      </p:grpSp>
      <p:sp>
        <p:nvSpPr>
          <p:cNvPr id="285" name="Google Shape;285;p9"/>
          <p:cNvSpPr/>
          <p:nvPr/>
        </p:nvSpPr>
        <p:spPr>
          <a:xfrm>
            <a:off x="-6214" y="-31894"/>
            <a:ext cx="12214827" cy="4760619"/>
          </a:xfrm>
          <a:custGeom>
            <a:rect b="b" l="l" r="r" t="t"/>
            <a:pathLst>
              <a:path extrusionOk="0" h="47722" w="21676">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286" name="Google Shape;286;p9"/>
          <p:cNvSpPr txBox="1"/>
          <p:nvPr>
            <p:ph type="title"/>
          </p:nvPr>
        </p:nvSpPr>
        <p:spPr>
          <a:xfrm>
            <a:off x="457200" y="4657856"/>
            <a:ext cx="10744186" cy="158922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4400"/>
              <a:buFont typeface="Montserrat SemiBold"/>
              <a:buNone/>
              <a:defRPr b="0" i="0" sz="4400" u="none" cap="none" strike="noStrike">
                <a:solidFill>
                  <a:srgbClr val="FFFFF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7" name="Google Shape;287;p9"/>
          <p:cNvSpPr txBox="1"/>
          <p:nvPr>
            <p:ph idx="1" type="body"/>
          </p:nvPr>
        </p:nvSpPr>
        <p:spPr>
          <a:xfrm>
            <a:off x="516303" y="243154"/>
            <a:ext cx="11156556" cy="37764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1000"/>
              </a:spcBef>
              <a:spcAft>
                <a:spcPts val="0"/>
              </a:spcAft>
              <a:buClr>
                <a:schemeClr val="lt1"/>
              </a:buClr>
              <a:buSzPts val="1500"/>
              <a:buFont typeface="Montserrat SemiBold"/>
              <a:buNone/>
              <a:defRPr b="0" i="0" sz="2000" u="none" cap="none" strike="noStrike">
                <a:solidFill>
                  <a:schemeClr val="dk1"/>
                </a:solidFill>
                <a:latin typeface="Montserrat"/>
                <a:ea typeface="Montserrat"/>
                <a:cs typeface="Montserrat"/>
                <a:sym typeface="Montserrat"/>
              </a:defRPr>
            </a:lvl1pPr>
            <a:lvl2pPr indent="-228600" lvl="1" marL="914400" marR="0" rtl="0" algn="l">
              <a:lnSpc>
                <a:spcPct val="110000"/>
              </a:lnSpc>
              <a:spcBef>
                <a:spcPts val="500"/>
              </a:spcBef>
              <a:spcAft>
                <a:spcPts val="0"/>
              </a:spcAft>
              <a:buClr>
                <a:schemeClr val="lt1"/>
              </a:buClr>
              <a:buSzPts val="1350"/>
              <a:buFont typeface="Montserrat SemiBold"/>
              <a:buNone/>
              <a:defRPr b="0" i="0" sz="1800" u="none" cap="none" strike="noStrike">
                <a:solidFill>
                  <a:schemeClr val="dk1"/>
                </a:solidFill>
                <a:latin typeface="Montserrat"/>
                <a:ea typeface="Montserrat"/>
                <a:cs typeface="Montserrat"/>
                <a:sym typeface="Montserrat"/>
              </a:defRPr>
            </a:lvl2pPr>
            <a:lvl3pPr indent="-228600" lvl="2" marL="1371600" marR="0" rtl="0" algn="l">
              <a:lnSpc>
                <a:spcPct val="110000"/>
              </a:lnSpc>
              <a:spcBef>
                <a:spcPts val="500"/>
              </a:spcBef>
              <a:spcAft>
                <a:spcPts val="0"/>
              </a:spcAft>
              <a:buClr>
                <a:schemeClr val="lt1"/>
              </a:buClr>
              <a:buSzPts val="1200"/>
              <a:buFont typeface="Montserrat SemiBold"/>
              <a:buNone/>
              <a:defRPr b="0" i="0" sz="1600" u="none" cap="none" strike="noStrike">
                <a:solidFill>
                  <a:schemeClr val="dk1"/>
                </a:solidFill>
                <a:latin typeface="Montserrat"/>
                <a:ea typeface="Montserrat"/>
                <a:cs typeface="Montserrat"/>
                <a:sym typeface="Montserrat"/>
              </a:defRPr>
            </a:lvl3pPr>
            <a:lvl4pPr indent="-228600" lvl="3" marL="1828800" marR="0" rtl="0" algn="l">
              <a:lnSpc>
                <a:spcPct val="110000"/>
              </a:lnSpc>
              <a:spcBef>
                <a:spcPts val="500"/>
              </a:spcBef>
              <a:spcAft>
                <a:spcPts val="0"/>
              </a:spcAft>
              <a:buClr>
                <a:schemeClr val="lt1"/>
              </a:buClr>
              <a:buSzPts val="1050"/>
              <a:buFont typeface="Montserrat SemiBold"/>
              <a:buNone/>
              <a:defRPr b="0" i="0" sz="1400" u="none" cap="none" strike="noStrike">
                <a:solidFill>
                  <a:schemeClr val="dk1"/>
                </a:solidFill>
                <a:latin typeface="Montserrat"/>
                <a:ea typeface="Montserrat"/>
                <a:cs typeface="Montserrat"/>
                <a:sym typeface="Montserrat"/>
              </a:defRPr>
            </a:lvl4pPr>
            <a:lvl5pPr indent="-228600" lvl="4" marL="2286000" marR="0" rtl="0" algn="l">
              <a:lnSpc>
                <a:spcPct val="110000"/>
              </a:lnSpc>
              <a:spcBef>
                <a:spcPts val="500"/>
              </a:spcBef>
              <a:spcAft>
                <a:spcPts val="0"/>
              </a:spcAft>
              <a:buClr>
                <a:schemeClr val="lt1"/>
              </a:buClr>
              <a:buSzPts val="1050"/>
              <a:buFont typeface="Montserrat SemiBold"/>
              <a:buNone/>
              <a:defRPr b="0" i="0" sz="14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288" name="Google Shape;288;p9"/>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900">
                <a:solidFill>
                  <a:schemeClr val="lt1"/>
                </a:solidFill>
                <a:latin typeface="Montserrat"/>
                <a:ea typeface="Montserrat"/>
                <a:cs typeface="Montserrat"/>
                <a:sym typeface="Montserrat"/>
              </a:defRPr>
            </a:lvl1pPr>
            <a:lvl2pPr indent="0" lvl="1" marL="0" marR="0" rtl="0" algn="ctr">
              <a:spcBef>
                <a:spcPts val="0"/>
              </a:spcBef>
              <a:buNone/>
              <a:defRPr b="1" sz="900">
                <a:solidFill>
                  <a:schemeClr val="lt1"/>
                </a:solidFill>
                <a:latin typeface="Montserrat"/>
                <a:ea typeface="Montserrat"/>
                <a:cs typeface="Montserrat"/>
                <a:sym typeface="Montserrat"/>
              </a:defRPr>
            </a:lvl2pPr>
            <a:lvl3pPr indent="0" lvl="2" marL="0" marR="0" rtl="0" algn="ctr">
              <a:spcBef>
                <a:spcPts val="0"/>
              </a:spcBef>
              <a:buNone/>
              <a:defRPr b="1" sz="900">
                <a:solidFill>
                  <a:schemeClr val="lt1"/>
                </a:solidFill>
                <a:latin typeface="Montserrat"/>
                <a:ea typeface="Montserrat"/>
                <a:cs typeface="Montserrat"/>
                <a:sym typeface="Montserrat"/>
              </a:defRPr>
            </a:lvl3pPr>
            <a:lvl4pPr indent="0" lvl="3" marL="0" marR="0" rtl="0" algn="ctr">
              <a:spcBef>
                <a:spcPts val="0"/>
              </a:spcBef>
              <a:buNone/>
              <a:defRPr b="1" sz="900">
                <a:solidFill>
                  <a:schemeClr val="lt1"/>
                </a:solidFill>
                <a:latin typeface="Montserrat"/>
                <a:ea typeface="Montserrat"/>
                <a:cs typeface="Montserrat"/>
                <a:sym typeface="Montserrat"/>
              </a:defRPr>
            </a:lvl4pPr>
            <a:lvl5pPr indent="0" lvl="4" marL="0" marR="0" rtl="0" algn="ctr">
              <a:spcBef>
                <a:spcPts val="0"/>
              </a:spcBef>
              <a:buNone/>
              <a:defRPr b="1" sz="900">
                <a:solidFill>
                  <a:schemeClr val="lt1"/>
                </a:solidFill>
                <a:latin typeface="Montserrat"/>
                <a:ea typeface="Montserrat"/>
                <a:cs typeface="Montserrat"/>
                <a:sym typeface="Montserrat"/>
              </a:defRPr>
            </a:lvl5pPr>
            <a:lvl6pPr indent="0" lvl="5" marL="0" marR="0" rtl="0" algn="ctr">
              <a:spcBef>
                <a:spcPts val="0"/>
              </a:spcBef>
              <a:buNone/>
              <a:defRPr b="1" sz="900">
                <a:solidFill>
                  <a:schemeClr val="lt1"/>
                </a:solidFill>
                <a:latin typeface="Montserrat"/>
                <a:ea typeface="Montserrat"/>
                <a:cs typeface="Montserrat"/>
                <a:sym typeface="Montserrat"/>
              </a:defRPr>
            </a:lvl6pPr>
            <a:lvl7pPr indent="0" lvl="6" marL="0" marR="0" rtl="0" algn="ctr">
              <a:spcBef>
                <a:spcPts val="0"/>
              </a:spcBef>
              <a:buNone/>
              <a:defRPr b="1" sz="900">
                <a:solidFill>
                  <a:schemeClr val="lt1"/>
                </a:solidFill>
                <a:latin typeface="Montserrat"/>
                <a:ea typeface="Montserrat"/>
                <a:cs typeface="Montserrat"/>
                <a:sym typeface="Montserrat"/>
              </a:defRPr>
            </a:lvl7pPr>
            <a:lvl8pPr indent="0" lvl="7" marL="0" marR="0" rtl="0" algn="ctr">
              <a:spcBef>
                <a:spcPts val="0"/>
              </a:spcBef>
              <a:buNone/>
              <a:defRPr b="1" sz="900">
                <a:solidFill>
                  <a:schemeClr val="lt1"/>
                </a:solidFill>
                <a:latin typeface="Montserrat"/>
                <a:ea typeface="Montserrat"/>
                <a:cs typeface="Montserrat"/>
                <a:sym typeface="Montserrat"/>
              </a:defRPr>
            </a:lvl8pPr>
            <a:lvl9pPr indent="0" lvl="8" marL="0" marR="0" rtl="0" algn="ctr">
              <a:spcBef>
                <a:spcPts val="0"/>
              </a:spcBef>
              <a:buNone/>
              <a:defRPr b="1" sz="900">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pic>
        <p:nvPicPr>
          <p:cNvPr descr="Text&#10;&#10;Description automatically generated" id="289" name="Google Shape;289;p9"/>
          <p:cNvPicPr preferRelativeResize="0"/>
          <p:nvPr/>
        </p:nvPicPr>
        <p:blipFill rotWithShape="1">
          <a:blip r:embed="rId2">
            <a:alphaModFix/>
          </a:blip>
          <a:srcRect b="0" l="0" r="0" t="0"/>
          <a:stretch/>
        </p:blipFill>
        <p:spPr>
          <a:xfrm>
            <a:off x="9915019" y="6300807"/>
            <a:ext cx="2079186" cy="3657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p:cSld name="Content 2 Column">
    <p:spTree>
      <p:nvGrpSpPr>
        <p:cNvPr id="290" name="Shape 290"/>
        <p:cNvGrpSpPr/>
        <p:nvPr/>
      </p:nvGrpSpPr>
      <p:grpSpPr>
        <a:xfrm>
          <a:off x="0" y="0"/>
          <a:ext cx="0" cy="0"/>
          <a:chOff x="0" y="0"/>
          <a:chExt cx="0" cy="0"/>
        </a:xfrm>
      </p:grpSpPr>
      <p:sp>
        <p:nvSpPr>
          <p:cNvPr id="291" name="Google Shape;291;p1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grpSp>
        <p:nvGrpSpPr>
          <p:cNvPr id="292" name="Google Shape;292;p10"/>
          <p:cNvGrpSpPr/>
          <p:nvPr/>
        </p:nvGrpSpPr>
        <p:grpSpPr>
          <a:xfrm>
            <a:off x="17514" y="-1"/>
            <a:ext cx="12214827" cy="6858000"/>
            <a:chOff x="-6214" y="-1"/>
            <a:chExt cx="12214827" cy="6858000"/>
          </a:xfrm>
        </p:grpSpPr>
        <p:cxnSp>
          <p:nvCxnSpPr>
            <p:cNvPr id="293" name="Google Shape;293;p10"/>
            <p:cNvCxnSpPr/>
            <p:nvPr/>
          </p:nvCxnSpPr>
          <p:spPr>
            <a:xfrm>
              <a:off x="-6214" y="6686283"/>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294" name="Google Shape;294;p10"/>
            <p:cNvCxnSpPr/>
            <p:nvPr/>
          </p:nvCxnSpPr>
          <p:spPr>
            <a:xfrm>
              <a:off x="0"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295" name="Google Shape;295;p10"/>
            <p:cNvCxnSpPr/>
            <p:nvPr/>
          </p:nvCxnSpPr>
          <p:spPr>
            <a:xfrm>
              <a:off x="11993258"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296" name="Google Shape;296;p10"/>
            <p:cNvCxnSpPr/>
            <p:nvPr/>
          </p:nvCxnSpPr>
          <p:spPr>
            <a:xfrm>
              <a:off x="192528"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297" name="Google Shape;297;p10"/>
            <p:cNvCxnSpPr/>
            <p:nvPr/>
          </p:nvCxnSpPr>
          <p:spPr>
            <a:xfrm>
              <a:off x="1191966"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298" name="Google Shape;298;p10"/>
            <p:cNvCxnSpPr/>
            <p:nvPr/>
          </p:nvCxnSpPr>
          <p:spPr>
            <a:xfrm>
              <a:off x="2191404"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299" name="Google Shape;299;p10"/>
            <p:cNvCxnSpPr/>
            <p:nvPr/>
          </p:nvCxnSpPr>
          <p:spPr>
            <a:xfrm>
              <a:off x="3190842"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00" name="Google Shape;300;p10"/>
            <p:cNvCxnSpPr/>
            <p:nvPr/>
          </p:nvCxnSpPr>
          <p:spPr>
            <a:xfrm>
              <a:off x="4190280"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01" name="Google Shape;301;p10"/>
            <p:cNvCxnSpPr/>
            <p:nvPr/>
          </p:nvCxnSpPr>
          <p:spPr>
            <a:xfrm>
              <a:off x="5189718"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02" name="Google Shape;302;p10"/>
            <p:cNvCxnSpPr/>
            <p:nvPr/>
          </p:nvCxnSpPr>
          <p:spPr>
            <a:xfrm>
              <a:off x="6189156"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03" name="Google Shape;303;p10"/>
            <p:cNvCxnSpPr/>
            <p:nvPr/>
          </p:nvCxnSpPr>
          <p:spPr>
            <a:xfrm>
              <a:off x="7188594"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04" name="Google Shape;304;p10"/>
            <p:cNvCxnSpPr/>
            <p:nvPr/>
          </p:nvCxnSpPr>
          <p:spPr>
            <a:xfrm>
              <a:off x="8188032"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05" name="Google Shape;305;p10"/>
            <p:cNvCxnSpPr/>
            <p:nvPr/>
          </p:nvCxnSpPr>
          <p:spPr>
            <a:xfrm>
              <a:off x="9187470"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06" name="Google Shape;306;p10"/>
            <p:cNvCxnSpPr/>
            <p:nvPr/>
          </p:nvCxnSpPr>
          <p:spPr>
            <a:xfrm>
              <a:off x="10186908"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07" name="Google Shape;307;p10"/>
            <p:cNvCxnSpPr/>
            <p:nvPr/>
          </p:nvCxnSpPr>
          <p:spPr>
            <a:xfrm>
              <a:off x="11186346"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08" name="Google Shape;308;p10"/>
            <p:cNvCxnSpPr/>
            <p:nvPr/>
          </p:nvCxnSpPr>
          <p:spPr>
            <a:xfrm>
              <a:off x="12185786" y="-1"/>
              <a:ext cx="0" cy="685800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09" name="Google Shape;309;p10"/>
            <p:cNvCxnSpPr/>
            <p:nvPr/>
          </p:nvCxnSpPr>
          <p:spPr>
            <a:xfrm>
              <a:off x="0" y="17171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10" name="Google Shape;310;p10"/>
            <p:cNvCxnSpPr/>
            <p:nvPr/>
          </p:nvCxnSpPr>
          <p:spPr>
            <a:xfrm>
              <a:off x="0" y="72890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11" name="Google Shape;311;p10"/>
            <p:cNvCxnSpPr/>
            <p:nvPr/>
          </p:nvCxnSpPr>
          <p:spPr>
            <a:xfrm>
              <a:off x="0" y="128609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12" name="Google Shape;312;p10"/>
            <p:cNvCxnSpPr/>
            <p:nvPr/>
          </p:nvCxnSpPr>
          <p:spPr>
            <a:xfrm>
              <a:off x="0" y="184328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13" name="Google Shape;313;p10"/>
            <p:cNvCxnSpPr/>
            <p:nvPr/>
          </p:nvCxnSpPr>
          <p:spPr>
            <a:xfrm>
              <a:off x="0" y="240047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14" name="Google Shape;314;p10"/>
            <p:cNvCxnSpPr/>
            <p:nvPr/>
          </p:nvCxnSpPr>
          <p:spPr>
            <a:xfrm>
              <a:off x="0" y="295766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15" name="Google Shape;315;p10"/>
            <p:cNvCxnSpPr/>
            <p:nvPr/>
          </p:nvCxnSpPr>
          <p:spPr>
            <a:xfrm>
              <a:off x="0" y="351485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16" name="Google Shape;316;p10"/>
            <p:cNvCxnSpPr/>
            <p:nvPr/>
          </p:nvCxnSpPr>
          <p:spPr>
            <a:xfrm>
              <a:off x="0" y="407204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17" name="Google Shape;317;p10"/>
            <p:cNvCxnSpPr/>
            <p:nvPr/>
          </p:nvCxnSpPr>
          <p:spPr>
            <a:xfrm>
              <a:off x="0" y="462923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18" name="Google Shape;318;p10"/>
            <p:cNvCxnSpPr/>
            <p:nvPr/>
          </p:nvCxnSpPr>
          <p:spPr>
            <a:xfrm>
              <a:off x="0" y="518642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19" name="Google Shape;319;p10"/>
            <p:cNvCxnSpPr/>
            <p:nvPr/>
          </p:nvCxnSpPr>
          <p:spPr>
            <a:xfrm>
              <a:off x="0" y="5743616"/>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20" name="Google Shape;320;p10"/>
            <p:cNvCxnSpPr/>
            <p:nvPr/>
          </p:nvCxnSpPr>
          <p:spPr>
            <a:xfrm>
              <a:off x="0" y="6857999"/>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cxnSp>
          <p:nvCxnSpPr>
            <p:cNvPr id="321" name="Google Shape;321;p10"/>
            <p:cNvCxnSpPr/>
            <p:nvPr/>
          </p:nvCxnSpPr>
          <p:spPr>
            <a:xfrm>
              <a:off x="16613" y="6248400"/>
              <a:ext cx="12192000" cy="0"/>
            </a:xfrm>
            <a:prstGeom prst="straightConnector1">
              <a:avLst/>
            </a:prstGeom>
            <a:noFill/>
            <a:ln cap="flat" cmpd="sng" w="19050">
              <a:solidFill>
                <a:schemeClr val="accent2">
                  <a:alpha val="24705"/>
                </a:schemeClr>
              </a:solidFill>
              <a:prstDash val="dot"/>
              <a:miter lim="800000"/>
              <a:headEnd len="sm" w="sm" type="none"/>
              <a:tailEnd len="sm" w="sm" type="none"/>
            </a:ln>
          </p:spPr>
        </p:cxnSp>
      </p:grpSp>
      <p:sp>
        <p:nvSpPr>
          <p:cNvPr id="322" name="Google Shape;322;p10"/>
          <p:cNvSpPr/>
          <p:nvPr/>
        </p:nvSpPr>
        <p:spPr>
          <a:xfrm>
            <a:off x="0" y="-1"/>
            <a:ext cx="12192000" cy="6858001"/>
          </a:xfrm>
          <a:prstGeom prst="rect">
            <a:avLst/>
          </a:prstGeom>
          <a:solidFill>
            <a:srgbClr val="93DEF0">
              <a:alpha val="7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23" name="Google Shape;323;p10"/>
          <p:cNvSpPr/>
          <p:nvPr/>
        </p:nvSpPr>
        <p:spPr>
          <a:xfrm rot="-2700000">
            <a:off x="5905012" y="-284145"/>
            <a:ext cx="568289" cy="568289"/>
          </a:xfrm>
          <a:prstGeom prst="rtTriangle">
            <a:avLst/>
          </a:prstGeom>
          <a:solidFill>
            <a:schemeClr val="lt1">
              <a:alpha val="1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24" name="Google Shape;324;p10"/>
          <p:cNvSpPr txBox="1"/>
          <p:nvPr>
            <p:ph type="title"/>
          </p:nvPr>
        </p:nvSpPr>
        <p:spPr>
          <a:xfrm>
            <a:off x="767814" y="456532"/>
            <a:ext cx="10656372" cy="1126426"/>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Montserrat SemiBold"/>
              <a:buNone/>
              <a:defRPr b="0"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5" name="Google Shape;325;p10"/>
          <p:cNvSpPr txBox="1"/>
          <p:nvPr>
            <p:ph idx="1" type="body"/>
          </p:nvPr>
        </p:nvSpPr>
        <p:spPr>
          <a:xfrm>
            <a:off x="780514" y="1816398"/>
            <a:ext cx="5164137" cy="77297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10000"/>
              </a:lnSpc>
              <a:spcBef>
                <a:spcPts val="1000"/>
              </a:spcBef>
              <a:spcAft>
                <a:spcPts val="0"/>
              </a:spcAft>
              <a:buClr>
                <a:schemeClr val="lt1"/>
              </a:buClr>
              <a:buSzPts val="2100"/>
              <a:buFont typeface="Montserrat SemiBold"/>
              <a:buNone/>
              <a:defRPr b="1" i="0" sz="2800" u="none" cap="none" strike="noStrike">
                <a:solidFill>
                  <a:schemeClr val="accent2"/>
                </a:solidFill>
                <a:latin typeface="Montserrat SemiBold"/>
                <a:ea typeface="Montserrat SemiBold"/>
                <a:cs typeface="Montserrat SemiBold"/>
                <a:sym typeface="Montserrat SemiBold"/>
              </a:defRPr>
            </a:lvl1pPr>
            <a:lvl2pPr indent="-342900" lvl="1" marL="914400"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indent="-323850" lvl="2" marL="1371600"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indent="-314325" lvl="3" marL="18288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indent="-314325" lvl="4" marL="22860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26" name="Google Shape;326;p10"/>
          <p:cNvSpPr txBox="1"/>
          <p:nvPr>
            <p:ph idx="2" type="body"/>
          </p:nvPr>
        </p:nvSpPr>
        <p:spPr>
          <a:xfrm>
            <a:off x="780037" y="2597976"/>
            <a:ext cx="5164137" cy="3119437"/>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1000"/>
              </a:spcBef>
              <a:spcAft>
                <a:spcPts val="0"/>
              </a:spcAft>
              <a:buClr>
                <a:schemeClr val="dk1"/>
              </a:buClr>
              <a:buSzPts val="1350"/>
              <a:buFont typeface="Montserrat SemiBold"/>
              <a:buAutoNum type="arabicPeriod"/>
              <a:defRPr b="0" i="0" sz="1800" u="none" cap="none" strike="noStrike">
                <a:solidFill>
                  <a:schemeClr val="dk1"/>
                </a:solidFill>
                <a:latin typeface="Montserrat"/>
                <a:ea typeface="Montserrat"/>
                <a:cs typeface="Montserrat"/>
                <a:sym typeface="Montserrat"/>
              </a:defRPr>
            </a:lvl1pPr>
            <a:lvl2pPr indent="-342900" lvl="1" marL="914400"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indent="-323850" lvl="2" marL="1371600"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indent="-314325" lvl="3" marL="18288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indent="-314325" lvl="4" marL="22860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27" name="Google Shape;327;p10"/>
          <p:cNvSpPr txBox="1"/>
          <p:nvPr>
            <p:ph idx="3" type="body"/>
          </p:nvPr>
        </p:nvSpPr>
        <p:spPr>
          <a:xfrm>
            <a:off x="6272280" y="1816398"/>
            <a:ext cx="5164137" cy="77297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10000"/>
              </a:lnSpc>
              <a:spcBef>
                <a:spcPts val="1000"/>
              </a:spcBef>
              <a:spcAft>
                <a:spcPts val="0"/>
              </a:spcAft>
              <a:buClr>
                <a:schemeClr val="lt1"/>
              </a:buClr>
              <a:buSzPts val="2100"/>
              <a:buFont typeface="Montserrat SemiBold"/>
              <a:buNone/>
              <a:defRPr b="1" i="0" sz="2800" u="none" cap="none" strike="noStrike">
                <a:solidFill>
                  <a:schemeClr val="accent2"/>
                </a:solidFill>
                <a:latin typeface="Montserrat SemiBold"/>
                <a:ea typeface="Montserrat SemiBold"/>
                <a:cs typeface="Montserrat SemiBold"/>
                <a:sym typeface="Montserrat SemiBold"/>
              </a:defRPr>
            </a:lvl1pPr>
            <a:lvl2pPr indent="-342900" lvl="1" marL="914400"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indent="-323850" lvl="2" marL="1371600"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indent="-314325" lvl="3" marL="18288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indent="-314325" lvl="4" marL="22860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28" name="Google Shape;328;p10"/>
          <p:cNvSpPr txBox="1"/>
          <p:nvPr>
            <p:ph idx="4" type="body"/>
          </p:nvPr>
        </p:nvSpPr>
        <p:spPr>
          <a:xfrm>
            <a:off x="6272280" y="2597976"/>
            <a:ext cx="5164137" cy="3119437"/>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1000"/>
              </a:spcBef>
              <a:spcAft>
                <a:spcPts val="0"/>
              </a:spcAft>
              <a:buClr>
                <a:schemeClr val="dk1"/>
              </a:buClr>
              <a:buSzPts val="1350"/>
              <a:buFont typeface="Montserrat SemiBold"/>
              <a:buAutoNum type="arabicPeriod"/>
              <a:defRPr b="0" i="0" sz="1800" u="none" cap="none" strike="noStrike">
                <a:solidFill>
                  <a:schemeClr val="dk1"/>
                </a:solidFill>
                <a:latin typeface="Montserrat"/>
                <a:ea typeface="Montserrat"/>
                <a:cs typeface="Montserrat"/>
                <a:sym typeface="Montserrat"/>
              </a:defRPr>
            </a:lvl1pPr>
            <a:lvl2pPr indent="-342900" lvl="1" marL="914400" marR="0" rtl="0" algn="l">
              <a:lnSpc>
                <a:spcPct val="110000"/>
              </a:lnSpc>
              <a:spcBef>
                <a:spcPts val="500"/>
              </a:spcBef>
              <a:spcAft>
                <a:spcPts val="0"/>
              </a:spcAft>
              <a:buClr>
                <a:schemeClr val="lt1"/>
              </a:buClr>
              <a:buSzPts val="1800"/>
              <a:buFont typeface="Montserrat SemiBold"/>
              <a:buAutoNum type="arabicPeriod"/>
              <a:defRPr b="0" i="0" sz="2400" u="none" cap="none" strike="noStrike">
                <a:solidFill>
                  <a:srgbClr val="FFFFFF"/>
                </a:solidFill>
                <a:latin typeface="Montserrat"/>
                <a:ea typeface="Montserrat"/>
                <a:cs typeface="Montserrat"/>
                <a:sym typeface="Montserrat"/>
              </a:defRPr>
            </a:lvl2pPr>
            <a:lvl3pPr indent="-323850" lvl="2" marL="1371600" marR="0" rtl="0" algn="l">
              <a:lnSpc>
                <a:spcPct val="110000"/>
              </a:lnSpc>
              <a:spcBef>
                <a:spcPts val="500"/>
              </a:spcBef>
              <a:spcAft>
                <a:spcPts val="0"/>
              </a:spcAft>
              <a:buClr>
                <a:schemeClr val="lt1"/>
              </a:buClr>
              <a:buSzPts val="1500"/>
              <a:buFont typeface="Montserrat SemiBold"/>
              <a:buAutoNum type="arabicPeriod"/>
              <a:defRPr b="0" i="0" sz="2000" u="none" cap="none" strike="noStrike">
                <a:solidFill>
                  <a:srgbClr val="FFFFFF"/>
                </a:solidFill>
                <a:latin typeface="Montserrat"/>
                <a:ea typeface="Montserrat"/>
                <a:cs typeface="Montserrat"/>
                <a:sym typeface="Montserrat"/>
              </a:defRPr>
            </a:lvl3pPr>
            <a:lvl4pPr indent="-314325" lvl="3" marL="18288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4pPr>
            <a:lvl5pPr indent="-314325" lvl="4" marL="2286000" marR="0" rtl="0" algn="l">
              <a:lnSpc>
                <a:spcPct val="110000"/>
              </a:lnSpc>
              <a:spcBef>
                <a:spcPts val="500"/>
              </a:spcBef>
              <a:spcAft>
                <a:spcPts val="0"/>
              </a:spcAft>
              <a:buClr>
                <a:schemeClr val="lt1"/>
              </a:buClr>
              <a:buSzPts val="1350"/>
              <a:buFont typeface="Montserrat SemiBold"/>
              <a:buAutoNum type="arabicPeriod"/>
              <a:defRPr b="0" i="0" sz="1800" u="none" cap="none" strike="noStrike">
                <a:solidFill>
                  <a:srgbClr val="FFFFF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29" name="Google Shape;329;p10"/>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900">
                <a:solidFill>
                  <a:schemeClr val="dk1"/>
                </a:solidFill>
                <a:latin typeface="Montserrat"/>
                <a:ea typeface="Montserrat"/>
                <a:cs typeface="Montserrat"/>
                <a:sym typeface="Montserrat"/>
              </a:defRPr>
            </a:lvl1pPr>
            <a:lvl2pPr indent="0" lvl="1" marL="0" marR="0" rtl="0" algn="ctr">
              <a:spcBef>
                <a:spcPts val="0"/>
              </a:spcBef>
              <a:buNone/>
              <a:defRPr b="1" sz="900">
                <a:solidFill>
                  <a:schemeClr val="dk1"/>
                </a:solidFill>
                <a:latin typeface="Montserrat"/>
                <a:ea typeface="Montserrat"/>
                <a:cs typeface="Montserrat"/>
                <a:sym typeface="Montserrat"/>
              </a:defRPr>
            </a:lvl2pPr>
            <a:lvl3pPr indent="0" lvl="2" marL="0" marR="0" rtl="0" algn="ctr">
              <a:spcBef>
                <a:spcPts val="0"/>
              </a:spcBef>
              <a:buNone/>
              <a:defRPr b="1" sz="900">
                <a:solidFill>
                  <a:schemeClr val="dk1"/>
                </a:solidFill>
                <a:latin typeface="Montserrat"/>
                <a:ea typeface="Montserrat"/>
                <a:cs typeface="Montserrat"/>
                <a:sym typeface="Montserrat"/>
              </a:defRPr>
            </a:lvl3pPr>
            <a:lvl4pPr indent="0" lvl="3" marL="0" marR="0" rtl="0" algn="ctr">
              <a:spcBef>
                <a:spcPts val="0"/>
              </a:spcBef>
              <a:buNone/>
              <a:defRPr b="1" sz="900">
                <a:solidFill>
                  <a:schemeClr val="dk1"/>
                </a:solidFill>
                <a:latin typeface="Montserrat"/>
                <a:ea typeface="Montserrat"/>
                <a:cs typeface="Montserrat"/>
                <a:sym typeface="Montserrat"/>
              </a:defRPr>
            </a:lvl4pPr>
            <a:lvl5pPr indent="0" lvl="4" marL="0" marR="0" rtl="0" algn="ctr">
              <a:spcBef>
                <a:spcPts val="0"/>
              </a:spcBef>
              <a:buNone/>
              <a:defRPr b="1" sz="900">
                <a:solidFill>
                  <a:schemeClr val="dk1"/>
                </a:solidFill>
                <a:latin typeface="Montserrat"/>
                <a:ea typeface="Montserrat"/>
                <a:cs typeface="Montserrat"/>
                <a:sym typeface="Montserrat"/>
              </a:defRPr>
            </a:lvl5pPr>
            <a:lvl6pPr indent="0" lvl="5" marL="0" marR="0" rtl="0" algn="ctr">
              <a:spcBef>
                <a:spcPts val="0"/>
              </a:spcBef>
              <a:buNone/>
              <a:defRPr b="1" sz="900">
                <a:solidFill>
                  <a:schemeClr val="dk1"/>
                </a:solidFill>
                <a:latin typeface="Montserrat"/>
                <a:ea typeface="Montserrat"/>
                <a:cs typeface="Montserrat"/>
                <a:sym typeface="Montserrat"/>
              </a:defRPr>
            </a:lvl6pPr>
            <a:lvl7pPr indent="0" lvl="6" marL="0" marR="0" rtl="0" algn="ctr">
              <a:spcBef>
                <a:spcPts val="0"/>
              </a:spcBef>
              <a:buNone/>
              <a:defRPr b="1" sz="900">
                <a:solidFill>
                  <a:schemeClr val="dk1"/>
                </a:solidFill>
                <a:latin typeface="Montserrat"/>
                <a:ea typeface="Montserrat"/>
                <a:cs typeface="Montserrat"/>
                <a:sym typeface="Montserrat"/>
              </a:defRPr>
            </a:lvl7pPr>
            <a:lvl8pPr indent="0" lvl="7" marL="0" marR="0" rtl="0" algn="ctr">
              <a:spcBef>
                <a:spcPts val="0"/>
              </a:spcBef>
              <a:buNone/>
              <a:defRPr b="1" sz="900">
                <a:solidFill>
                  <a:schemeClr val="dk1"/>
                </a:solidFill>
                <a:latin typeface="Montserrat"/>
                <a:ea typeface="Montserrat"/>
                <a:cs typeface="Montserrat"/>
                <a:sym typeface="Montserrat"/>
              </a:defRPr>
            </a:lvl8pPr>
            <a:lvl9pPr indent="0" lvl="8" marL="0" marR="0" rtl="0" algn="ctr">
              <a:spcBef>
                <a:spcPts val="0"/>
              </a:spcBef>
              <a:buNone/>
              <a:defRPr b="1" sz="900">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pic>
        <p:nvPicPr>
          <p:cNvPr descr="Text&#10;&#10;Description automatically generated" id="330" name="Google Shape;330;p10"/>
          <p:cNvPicPr preferRelativeResize="0"/>
          <p:nvPr/>
        </p:nvPicPr>
        <p:blipFill rotWithShape="1">
          <a:blip r:embed="rId2">
            <a:alphaModFix/>
          </a:blip>
          <a:srcRect b="0" l="0" r="0" t="0"/>
          <a:stretch/>
        </p:blipFill>
        <p:spPr>
          <a:xfrm>
            <a:off x="9927075" y="6324286"/>
            <a:ext cx="2079186" cy="3657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14"/>
          <p:cNvPicPr preferRelativeResize="0"/>
          <p:nvPr>
            <p:ph idx="2" type="pic"/>
          </p:nvPr>
        </p:nvPicPr>
        <p:blipFill rotWithShape="1">
          <a:blip r:embed="rId3">
            <a:alphaModFix/>
          </a:blip>
          <a:srcRect b="9937" l="0" r="0" t="9937"/>
          <a:stretch/>
        </p:blipFill>
        <p:spPr>
          <a:xfrm>
            <a:off x="0" y="-1"/>
            <a:ext cx="12191998" cy="4341092"/>
          </a:xfrm>
          <a:prstGeom prst="rect">
            <a:avLst/>
          </a:prstGeom>
          <a:noFill/>
          <a:ln>
            <a:noFill/>
          </a:ln>
        </p:spPr>
      </p:pic>
      <p:sp>
        <p:nvSpPr>
          <p:cNvPr id="462" name="Google Shape;462;p14"/>
          <p:cNvSpPr txBox="1"/>
          <p:nvPr>
            <p:ph idx="1" type="body"/>
          </p:nvPr>
        </p:nvSpPr>
        <p:spPr>
          <a:xfrm>
            <a:off x="358195" y="5918600"/>
            <a:ext cx="1751400" cy="5538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2100"/>
              <a:buNone/>
            </a:pPr>
            <a:r>
              <a:rPr lang="en-US"/>
              <a:t>NY-508</a:t>
            </a:r>
            <a:endParaRPr/>
          </a:p>
        </p:txBody>
      </p:sp>
      <p:sp>
        <p:nvSpPr>
          <p:cNvPr id="463" name="Google Shape;463;p14"/>
          <p:cNvSpPr txBox="1"/>
          <p:nvPr>
            <p:ph type="title"/>
          </p:nvPr>
        </p:nvSpPr>
        <p:spPr>
          <a:xfrm>
            <a:off x="358200" y="4665300"/>
            <a:ext cx="8071200" cy="118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7317"/>
              <a:buFont typeface="Montserrat SemiBold"/>
              <a:buNone/>
            </a:pPr>
            <a:r>
              <a:rPr lang="en-US" sz="4100"/>
              <a:t>2025 Point in Time and Housing Inventory Count Review</a:t>
            </a:r>
            <a:endParaRPr sz="4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3"/>
          <p:cNvSpPr txBox="1"/>
          <p:nvPr>
            <p:ph idx="1" type="subTitle"/>
          </p:nvPr>
        </p:nvSpPr>
        <p:spPr>
          <a:xfrm>
            <a:off x="537400" y="4072053"/>
            <a:ext cx="4568100" cy="172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100"/>
              <a:buNone/>
            </a:pPr>
            <a:r>
              <a:rPr lang="en-US"/>
              <a:t>Beds and units by project type and utilization</a:t>
            </a:r>
            <a:endParaRPr/>
          </a:p>
        </p:txBody>
      </p:sp>
      <p:sp>
        <p:nvSpPr>
          <p:cNvPr id="536" name="Google Shape;536;p23"/>
          <p:cNvSpPr txBox="1"/>
          <p:nvPr>
            <p:ph type="ctrTitle"/>
          </p:nvPr>
        </p:nvSpPr>
        <p:spPr>
          <a:xfrm>
            <a:off x="537400" y="1981903"/>
            <a:ext cx="4568100" cy="2090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SemiBold"/>
              <a:buNone/>
            </a:pPr>
            <a:r>
              <a:rPr lang="en-US" sz="4400">
                <a:solidFill>
                  <a:schemeClr val="lt1"/>
                </a:solidFill>
                <a:latin typeface="Montserrat SemiBold"/>
                <a:ea typeface="Montserrat SemiBold"/>
                <a:cs typeface="Montserrat SemiBold"/>
                <a:sym typeface="Montserrat SemiBold"/>
              </a:rPr>
              <a:t>Inventories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24"/>
          <p:cNvSpPr txBox="1"/>
          <p:nvPr>
            <p:ph type="title"/>
          </p:nvPr>
        </p:nvSpPr>
        <p:spPr>
          <a:xfrm>
            <a:off x="413579" y="340000"/>
            <a:ext cx="11393400" cy="1500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Montserrat SemiBold"/>
              <a:buNone/>
            </a:pPr>
            <a:r>
              <a:rPr lang="en-US" sz="3700"/>
              <a:t>Bed Counts</a:t>
            </a:r>
            <a:endParaRPr sz="3700"/>
          </a:p>
        </p:txBody>
      </p:sp>
      <p:sp>
        <p:nvSpPr>
          <p:cNvPr id="543" name="Google Shape;543;p24"/>
          <p:cNvSpPr txBox="1"/>
          <p:nvPr>
            <p:ph idx="12" type="sldNum"/>
          </p:nvPr>
        </p:nvSpPr>
        <p:spPr>
          <a:xfrm>
            <a:off x="413587" y="6323520"/>
            <a:ext cx="799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44" name="Google Shape;544;p24"/>
          <p:cNvSpPr txBox="1"/>
          <p:nvPr/>
        </p:nvSpPr>
        <p:spPr>
          <a:xfrm>
            <a:off x="7891325" y="1657125"/>
            <a:ext cx="3915600" cy="2893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rPr lang="en-US" sz="1600">
                <a:solidFill>
                  <a:schemeClr val="dk1"/>
                </a:solidFill>
                <a:latin typeface="Montserrat"/>
                <a:ea typeface="Montserrat"/>
                <a:cs typeface="Montserrat"/>
                <a:sym typeface="Montserrat"/>
              </a:rPr>
              <a:t>Lines represent ES, DSS, and RRH Bed Inventories.</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rPr lang="en-US" sz="1600">
                <a:solidFill>
                  <a:schemeClr val="dk1"/>
                </a:solidFill>
                <a:latin typeface="Montserrat"/>
                <a:ea typeface="Montserrat"/>
                <a:cs typeface="Montserrat"/>
                <a:sym typeface="Montserrat"/>
              </a:rPr>
              <a:t>DSS motel/hotel beds have increased since Covid dramatically.</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p:txBody>
      </p:sp>
      <p:pic>
        <p:nvPicPr>
          <p:cNvPr id="545" name="Google Shape;545;p24"/>
          <p:cNvPicPr preferRelativeResize="0"/>
          <p:nvPr/>
        </p:nvPicPr>
        <p:blipFill>
          <a:blip r:embed="rId3">
            <a:alphaModFix/>
          </a:blip>
          <a:stretch>
            <a:fillRect/>
          </a:stretch>
        </p:blipFill>
        <p:spPr>
          <a:xfrm>
            <a:off x="761175" y="1657125"/>
            <a:ext cx="6587836" cy="41787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25"/>
          <p:cNvSpPr txBox="1"/>
          <p:nvPr>
            <p:ph idx="1" type="subTitle"/>
          </p:nvPr>
        </p:nvSpPr>
        <p:spPr>
          <a:xfrm>
            <a:off x="537400" y="4072053"/>
            <a:ext cx="4568100" cy="172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100"/>
              <a:buNone/>
            </a:pPr>
            <a:r>
              <a:rPr lang="en-US"/>
              <a:t>Number of clients found on the street during the night of the PIT</a:t>
            </a:r>
            <a:endParaRPr/>
          </a:p>
        </p:txBody>
      </p:sp>
      <p:sp>
        <p:nvSpPr>
          <p:cNvPr id="552" name="Google Shape;552;p25"/>
          <p:cNvSpPr txBox="1"/>
          <p:nvPr>
            <p:ph type="ctrTitle"/>
          </p:nvPr>
        </p:nvSpPr>
        <p:spPr>
          <a:xfrm>
            <a:off x="537400" y="1981903"/>
            <a:ext cx="4568100" cy="2090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SemiBold"/>
              <a:buNone/>
            </a:pPr>
            <a:r>
              <a:rPr lang="en-US" sz="4400">
                <a:solidFill>
                  <a:schemeClr val="lt1"/>
                </a:solidFill>
                <a:latin typeface="Montserrat SemiBold"/>
                <a:ea typeface="Montserrat SemiBold"/>
                <a:cs typeface="Montserrat SemiBold"/>
                <a:sym typeface="Montserrat SemiBold"/>
              </a:rPr>
              <a:t>Unsheltered Counts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26"/>
          <p:cNvSpPr txBox="1"/>
          <p:nvPr>
            <p:ph type="title"/>
          </p:nvPr>
        </p:nvSpPr>
        <p:spPr>
          <a:xfrm>
            <a:off x="413579" y="340000"/>
            <a:ext cx="11393400" cy="1500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Montserrat SemiBold"/>
              <a:buNone/>
            </a:pPr>
            <a:r>
              <a:rPr lang="en-US" sz="3700"/>
              <a:t>Unsheltered</a:t>
            </a:r>
            <a:r>
              <a:rPr lang="en-US" sz="3700"/>
              <a:t> Population</a:t>
            </a:r>
            <a:endParaRPr sz="3700"/>
          </a:p>
        </p:txBody>
      </p:sp>
      <p:sp>
        <p:nvSpPr>
          <p:cNvPr id="559" name="Google Shape;559;p26"/>
          <p:cNvSpPr txBox="1"/>
          <p:nvPr>
            <p:ph idx="12" type="sldNum"/>
          </p:nvPr>
        </p:nvSpPr>
        <p:spPr>
          <a:xfrm>
            <a:off x="413587" y="6323520"/>
            <a:ext cx="799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60" name="Google Shape;560;p26"/>
          <p:cNvSpPr txBox="1"/>
          <p:nvPr/>
        </p:nvSpPr>
        <p:spPr>
          <a:xfrm>
            <a:off x="7891325" y="1657125"/>
            <a:ext cx="3915600" cy="2401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rPr lang="en-US" sz="1600">
                <a:solidFill>
                  <a:schemeClr val="dk1"/>
                </a:solidFill>
                <a:latin typeface="Montserrat"/>
                <a:ea typeface="Montserrat"/>
                <a:cs typeface="Montserrat"/>
                <a:sym typeface="Montserrat"/>
              </a:rPr>
              <a:t>Compare this to the early 2010’s where unsheltered numbers were 50+.</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rPr lang="en-US" sz="1600">
                <a:solidFill>
                  <a:schemeClr val="dk1"/>
                </a:solidFill>
                <a:latin typeface="Montserrat"/>
                <a:ea typeface="Montserrat"/>
                <a:cs typeface="Montserrat"/>
                <a:sym typeface="Montserrat"/>
              </a:rPr>
              <a:t>Street Outreach plays a vital role in seeking unsheltered clients and connecting them to services or shelter.</a:t>
            </a:r>
            <a:endParaRPr sz="1600">
              <a:solidFill>
                <a:schemeClr val="dk1"/>
              </a:solidFill>
              <a:latin typeface="Montserrat"/>
              <a:ea typeface="Montserrat"/>
              <a:cs typeface="Montserrat"/>
              <a:sym typeface="Montserrat"/>
            </a:endParaRPr>
          </a:p>
        </p:txBody>
      </p:sp>
      <p:pic>
        <p:nvPicPr>
          <p:cNvPr id="561" name="Google Shape;561;p26"/>
          <p:cNvPicPr preferRelativeResize="0"/>
          <p:nvPr/>
        </p:nvPicPr>
        <p:blipFill>
          <a:blip r:embed="rId3">
            <a:alphaModFix/>
          </a:blip>
          <a:stretch>
            <a:fillRect/>
          </a:stretch>
        </p:blipFill>
        <p:spPr>
          <a:xfrm>
            <a:off x="886425" y="1840000"/>
            <a:ext cx="6852490" cy="41787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27"/>
          <p:cNvSpPr txBox="1"/>
          <p:nvPr>
            <p:ph type="title"/>
          </p:nvPr>
        </p:nvSpPr>
        <p:spPr>
          <a:xfrm>
            <a:off x="413579" y="340000"/>
            <a:ext cx="11393400" cy="1500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Montserrat SemiBold"/>
              <a:buNone/>
            </a:pPr>
            <a:r>
              <a:rPr lang="en-US" sz="3700"/>
              <a:t>Unsheltered </a:t>
            </a:r>
            <a:r>
              <a:rPr lang="en-US" sz="3700"/>
              <a:t>P</a:t>
            </a:r>
            <a:r>
              <a:rPr lang="en-US" sz="3700"/>
              <a:t>opulation</a:t>
            </a:r>
            <a:r>
              <a:rPr lang="en-US" sz="3700"/>
              <a:t> By County</a:t>
            </a:r>
            <a:endParaRPr sz="3700"/>
          </a:p>
        </p:txBody>
      </p:sp>
      <p:sp>
        <p:nvSpPr>
          <p:cNvPr id="568" name="Google Shape;568;p27"/>
          <p:cNvSpPr txBox="1"/>
          <p:nvPr>
            <p:ph idx="12" type="sldNum"/>
          </p:nvPr>
        </p:nvSpPr>
        <p:spPr>
          <a:xfrm>
            <a:off x="413587" y="6323520"/>
            <a:ext cx="799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69" name="Google Shape;569;p27"/>
          <p:cNvSpPr txBox="1"/>
          <p:nvPr/>
        </p:nvSpPr>
        <p:spPr>
          <a:xfrm>
            <a:off x="7891325" y="1657125"/>
            <a:ext cx="3915600" cy="1662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rPr lang="en-US" sz="1600">
                <a:solidFill>
                  <a:schemeClr val="dk1"/>
                </a:solidFill>
                <a:latin typeface="Montserrat"/>
                <a:ea typeface="Montserrat"/>
                <a:cs typeface="Montserrat"/>
                <a:sym typeface="Montserrat"/>
              </a:rPr>
              <a:t>This year saw a rise in Niagara County unsheltered which corresponds to an increased Street Outreach </a:t>
            </a:r>
            <a:r>
              <a:rPr lang="en-US" sz="1600">
                <a:solidFill>
                  <a:schemeClr val="dk1"/>
                </a:solidFill>
                <a:latin typeface="Montserrat"/>
                <a:ea typeface="Montserrat"/>
                <a:cs typeface="Montserrat"/>
                <a:sym typeface="Montserrat"/>
              </a:rPr>
              <a:t>effort</a:t>
            </a:r>
            <a:r>
              <a:rPr lang="en-US" sz="1600">
                <a:solidFill>
                  <a:schemeClr val="dk1"/>
                </a:solidFill>
                <a:latin typeface="Montserrat"/>
                <a:ea typeface="Montserrat"/>
                <a:cs typeface="Montserrat"/>
                <a:sym typeface="Montserrat"/>
              </a:rPr>
              <a:t> in Niagara.</a:t>
            </a:r>
            <a:endParaRPr sz="1600">
              <a:solidFill>
                <a:schemeClr val="dk1"/>
              </a:solidFill>
              <a:latin typeface="Montserrat"/>
              <a:ea typeface="Montserrat"/>
              <a:cs typeface="Montserrat"/>
              <a:sym typeface="Montserrat"/>
            </a:endParaRPr>
          </a:p>
        </p:txBody>
      </p:sp>
      <p:pic>
        <p:nvPicPr>
          <p:cNvPr id="570" name="Google Shape;570;p27"/>
          <p:cNvPicPr preferRelativeResize="0"/>
          <p:nvPr/>
        </p:nvPicPr>
        <p:blipFill>
          <a:blip r:embed="rId3">
            <a:alphaModFix/>
          </a:blip>
          <a:stretch>
            <a:fillRect/>
          </a:stretch>
        </p:blipFill>
        <p:spPr>
          <a:xfrm>
            <a:off x="872137" y="1840000"/>
            <a:ext cx="7019179" cy="4218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28"/>
          <p:cNvSpPr txBox="1"/>
          <p:nvPr>
            <p:ph type="ctrTitle"/>
          </p:nvPr>
        </p:nvSpPr>
        <p:spPr>
          <a:xfrm>
            <a:off x="453150" y="725475"/>
            <a:ext cx="11371500" cy="783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3700"/>
              <a:t>PIT Summary</a:t>
            </a:r>
            <a:endParaRPr sz="3700"/>
          </a:p>
        </p:txBody>
      </p:sp>
      <p:sp>
        <p:nvSpPr>
          <p:cNvPr id="577" name="Google Shape;577;p28"/>
          <p:cNvSpPr txBox="1"/>
          <p:nvPr>
            <p:ph idx="1" type="subTitle"/>
          </p:nvPr>
        </p:nvSpPr>
        <p:spPr>
          <a:xfrm>
            <a:off x="478650" y="1509375"/>
            <a:ext cx="11371500" cy="2239200"/>
          </a:xfrm>
          <a:prstGeom prst="rect">
            <a:avLst/>
          </a:prstGeom>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SzPts val="1700"/>
              <a:buChar char="●"/>
            </a:pPr>
            <a:r>
              <a:rPr lang="en-US" sz="1700">
                <a:solidFill>
                  <a:schemeClr val="lt1"/>
                </a:solidFill>
              </a:rPr>
              <a:t>The Point in Time is a </a:t>
            </a:r>
            <a:r>
              <a:rPr b="1" lang="en-US" sz="1700">
                <a:solidFill>
                  <a:schemeClr val="lt1"/>
                </a:solidFill>
              </a:rPr>
              <a:t>community wide effort</a:t>
            </a:r>
            <a:r>
              <a:rPr lang="en-US" sz="1700">
                <a:solidFill>
                  <a:schemeClr val="lt1"/>
                </a:solidFill>
              </a:rPr>
              <a:t> that relies on teams to seek out unsheltered clients and HMIS projects to submit </a:t>
            </a:r>
            <a:r>
              <a:rPr b="1" lang="en-US" sz="1700">
                <a:solidFill>
                  <a:schemeClr val="lt1"/>
                </a:solidFill>
              </a:rPr>
              <a:t>accurate and timely data.</a:t>
            </a:r>
            <a:endParaRPr b="1" sz="1700">
              <a:solidFill>
                <a:schemeClr val="lt1"/>
              </a:solidFill>
            </a:endParaRPr>
          </a:p>
          <a:p>
            <a:pPr indent="-336550" lvl="0" marL="457200" rtl="0" algn="l">
              <a:lnSpc>
                <a:spcPct val="150000"/>
              </a:lnSpc>
              <a:spcBef>
                <a:spcPts val="0"/>
              </a:spcBef>
              <a:spcAft>
                <a:spcPts val="0"/>
              </a:spcAft>
              <a:buSzPts val="1700"/>
              <a:buChar char="●"/>
            </a:pPr>
            <a:r>
              <a:rPr lang="en-US" sz="1700">
                <a:solidFill>
                  <a:schemeClr val="lt1"/>
                </a:solidFill>
              </a:rPr>
              <a:t>We saw an </a:t>
            </a:r>
            <a:r>
              <a:rPr b="1" lang="en-US" sz="1700">
                <a:solidFill>
                  <a:schemeClr val="lt1"/>
                </a:solidFill>
              </a:rPr>
              <a:t>increase </a:t>
            </a:r>
            <a:r>
              <a:rPr lang="en-US" sz="1700">
                <a:solidFill>
                  <a:schemeClr val="lt1"/>
                </a:solidFill>
              </a:rPr>
              <a:t>in clients experiencing homelessness on the night of the 2025 PIT, </a:t>
            </a:r>
            <a:r>
              <a:rPr b="1" lang="en-US" sz="1700">
                <a:solidFill>
                  <a:schemeClr val="lt1"/>
                </a:solidFill>
              </a:rPr>
              <a:t>specifically households with children.</a:t>
            </a:r>
            <a:endParaRPr b="1" sz="1700">
              <a:solidFill>
                <a:schemeClr val="lt1"/>
              </a:solidFill>
            </a:endParaRPr>
          </a:p>
          <a:p>
            <a:pPr indent="-336550" lvl="0" marL="457200" rtl="0" algn="l">
              <a:lnSpc>
                <a:spcPct val="150000"/>
              </a:lnSpc>
              <a:spcBef>
                <a:spcPts val="0"/>
              </a:spcBef>
              <a:spcAft>
                <a:spcPts val="0"/>
              </a:spcAft>
              <a:buSzPts val="1700"/>
              <a:buChar char="●"/>
            </a:pPr>
            <a:r>
              <a:rPr lang="en-US" sz="1700">
                <a:solidFill>
                  <a:schemeClr val="lt1"/>
                </a:solidFill>
              </a:rPr>
              <a:t>Housing Projects such as RRH &amp; PSH have relatively static capacity, resulting in a bottleneck of </a:t>
            </a:r>
            <a:r>
              <a:rPr b="1" lang="en-US" sz="1700">
                <a:solidFill>
                  <a:schemeClr val="lt1"/>
                </a:solidFill>
              </a:rPr>
              <a:t>clients waiting for housing.</a:t>
            </a:r>
            <a:endParaRPr b="1"/>
          </a:p>
        </p:txBody>
      </p:sp>
      <p:sp>
        <p:nvSpPr>
          <p:cNvPr id="578" name="Google Shape;578;p28"/>
          <p:cNvSpPr txBox="1"/>
          <p:nvPr>
            <p:ph idx="12" type="sldNum"/>
          </p:nvPr>
        </p:nvSpPr>
        <p:spPr>
          <a:xfrm>
            <a:off x="413587" y="6323520"/>
            <a:ext cx="799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579" name="Google Shape;579;p28"/>
          <p:cNvSpPr txBox="1"/>
          <p:nvPr/>
        </p:nvSpPr>
        <p:spPr>
          <a:xfrm>
            <a:off x="478650" y="3901175"/>
            <a:ext cx="11320500" cy="783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3700">
                <a:solidFill>
                  <a:schemeClr val="lt1"/>
                </a:solidFill>
                <a:latin typeface="Montserrat SemiBold"/>
                <a:ea typeface="Montserrat SemiBold"/>
                <a:cs typeface="Montserrat SemiBold"/>
                <a:sym typeface="Montserrat SemiBold"/>
              </a:rPr>
              <a:t>Takeaways</a:t>
            </a:r>
            <a:endParaRPr sz="3700">
              <a:solidFill>
                <a:schemeClr val="lt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a:p>
        </p:txBody>
      </p:sp>
      <p:pic>
        <p:nvPicPr>
          <p:cNvPr id="580" name="Google Shape;580;p28"/>
          <p:cNvPicPr preferRelativeResize="0"/>
          <p:nvPr/>
        </p:nvPicPr>
        <p:blipFill>
          <a:blip r:embed="rId3">
            <a:alphaModFix/>
          </a:blip>
          <a:stretch>
            <a:fillRect/>
          </a:stretch>
        </p:blipFill>
        <p:spPr>
          <a:xfrm>
            <a:off x="9915425" y="6228875"/>
            <a:ext cx="2276575" cy="554400"/>
          </a:xfrm>
          <a:prstGeom prst="rect">
            <a:avLst/>
          </a:prstGeom>
          <a:noFill/>
          <a:ln>
            <a:noFill/>
          </a:ln>
        </p:spPr>
      </p:pic>
      <p:sp>
        <p:nvSpPr>
          <p:cNvPr id="581" name="Google Shape;581;p28"/>
          <p:cNvSpPr/>
          <p:nvPr/>
        </p:nvSpPr>
        <p:spPr>
          <a:xfrm>
            <a:off x="4183700" y="6228875"/>
            <a:ext cx="2395500" cy="5544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2" name="Google Shape;582;p28"/>
          <p:cNvSpPr txBox="1"/>
          <p:nvPr>
            <p:ph idx="1" type="subTitle"/>
          </p:nvPr>
        </p:nvSpPr>
        <p:spPr>
          <a:xfrm>
            <a:off x="478650" y="4685075"/>
            <a:ext cx="11371500" cy="2098200"/>
          </a:xfrm>
          <a:prstGeom prst="rect">
            <a:avLst/>
          </a:prstGeom>
        </p:spPr>
        <p:txBody>
          <a:bodyPr anchorCtr="0" anchor="t" bIns="45700" lIns="91425" spcFirstLastPara="1" rIns="91425" wrap="square" tIns="45700">
            <a:noAutofit/>
          </a:bodyPr>
          <a:lstStyle/>
          <a:p>
            <a:pPr indent="-336550" lvl="0" marL="457200" rtl="0" algn="l">
              <a:lnSpc>
                <a:spcPct val="200000"/>
              </a:lnSpc>
              <a:spcBef>
                <a:spcPts val="0"/>
              </a:spcBef>
              <a:spcAft>
                <a:spcPts val="0"/>
              </a:spcAft>
              <a:buClr>
                <a:schemeClr val="lt1"/>
              </a:buClr>
              <a:buSzPts val="1700"/>
              <a:buChar char="➢"/>
            </a:pPr>
            <a:r>
              <a:rPr lang="en-US" sz="1700">
                <a:solidFill>
                  <a:schemeClr val="lt1"/>
                </a:solidFill>
              </a:rPr>
              <a:t>There is a need to increase</a:t>
            </a:r>
            <a:r>
              <a:rPr lang="en-US" sz="1700">
                <a:solidFill>
                  <a:schemeClr val="lt1"/>
                </a:solidFill>
              </a:rPr>
              <a:t> the number of non-DSS shelters, specifically family shelters.</a:t>
            </a:r>
            <a:endParaRPr sz="1700">
              <a:solidFill>
                <a:schemeClr val="lt1"/>
              </a:solidFill>
            </a:endParaRPr>
          </a:p>
          <a:p>
            <a:pPr indent="-336550" lvl="0" marL="457200" rtl="0" algn="l">
              <a:lnSpc>
                <a:spcPct val="200000"/>
              </a:lnSpc>
              <a:spcBef>
                <a:spcPts val="0"/>
              </a:spcBef>
              <a:spcAft>
                <a:spcPts val="0"/>
              </a:spcAft>
              <a:buClr>
                <a:schemeClr val="lt1"/>
              </a:buClr>
              <a:buSzPts val="1700"/>
              <a:buChar char="➢"/>
            </a:pPr>
            <a:r>
              <a:rPr lang="en-US" sz="1700">
                <a:solidFill>
                  <a:schemeClr val="lt1"/>
                </a:solidFill>
              </a:rPr>
              <a:t>Affordable housing is more important than ever.</a:t>
            </a:r>
            <a:endParaRPr sz="1700">
              <a:solidFill>
                <a:schemeClr val="lt1"/>
              </a:solidFill>
            </a:endParaRPr>
          </a:p>
          <a:p>
            <a:pPr indent="-336550" lvl="0" marL="457200" rtl="0" algn="l">
              <a:lnSpc>
                <a:spcPct val="200000"/>
              </a:lnSpc>
              <a:spcBef>
                <a:spcPts val="0"/>
              </a:spcBef>
              <a:spcAft>
                <a:spcPts val="0"/>
              </a:spcAft>
              <a:buClr>
                <a:schemeClr val="lt1"/>
              </a:buClr>
              <a:buSzPts val="1700"/>
              <a:buChar char="➢"/>
            </a:pPr>
            <a:r>
              <a:rPr lang="en-US" sz="1700">
                <a:solidFill>
                  <a:schemeClr val="lt1"/>
                </a:solidFill>
              </a:rPr>
              <a:t>Street Outreach projects continue to be vital in connecting the community to services.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9"/>
          <p:cNvSpPr txBox="1"/>
          <p:nvPr>
            <p:ph type="title"/>
          </p:nvPr>
        </p:nvSpPr>
        <p:spPr>
          <a:xfrm>
            <a:off x="453142" y="3528358"/>
            <a:ext cx="5414255" cy="75184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US"/>
              <a:t>Thank you</a:t>
            </a:r>
            <a:endParaRPr/>
          </a:p>
        </p:txBody>
      </p:sp>
      <p:sp>
        <p:nvSpPr>
          <p:cNvPr id="589" name="Google Shape;589;p29"/>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15"/>
          <p:cNvSpPr txBox="1"/>
          <p:nvPr>
            <p:ph type="title"/>
          </p:nvPr>
        </p:nvSpPr>
        <p:spPr>
          <a:xfrm>
            <a:off x="457200" y="3520914"/>
            <a:ext cx="5552414" cy="27274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Montserrat SemiBold"/>
              <a:buNone/>
            </a:pPr>
            <a:r>
              <a:rPr lang="en-US"/>
              <a:t>Agenda</a:t>
            </a:r>
            <a:endParaRPr/>
          </a:p>
        </p:txBody>
      </p:sp>
      <p:sp>
        <p:nvSpPr>
          <p:cNvPr id="470" name="Google Shape;470;p15"/>
          <p:cNvSpPr txBox="1"/>
          <p:nvPr>
            <p:ph idx="1" type="body"/>
          </p:nvPr>
        </p:nvSpPr>
        <p:spPr>
          <a:xfrm>
            <a:off x="6123650" y="2435675"/>
            <a:ext cx="5816700" cy="3888000"/>
          </a:xfrm>
          <a:prstGeom prst="rect">
            <a:avLst/>
          </a:prstGeom>
          <a:noFill/>
          <a:ln>
            <a:noFill/>
          </a:ln>
        </p:spPr>
        <p:txBody>
          <a:bodyPr anchorCtr="0" anchor="t" bIns="45700" lIns="91425" spcFirstLastPara="1" rIns="91425" wrap="square" tIns="45700">
            <a:normAutofit lnSpcReduction="20000"/>
          </a:bodyPr>
          <a:lstStyle/>
          <a:p>
            <a:pPr indent="0" lvl="0" marL="457200" rtl="0" algn="l">
              <a:lnSpc>
                <a:spcPct val="110000"/>
              </a:lnSpc>
              <a:spcBef>
                <a:spcPts val="1000"/>
              </a:spcBef>
              <a:spcAft>
                <a:spcPts val="0"/>
              </a:spcAft>
              <a:buSzPts val="1800"/>
              <a:buNone/>
            </a:pPr>
            <a:r>
              <a:t/>
            </a:r>
            <a:endParaRPr/>
          </a:p>
          <a:p>
            <a:pPr indent="0" lvl="0" marL="0" rtl="0" algn="l">
              <a:lnSpc>
                <a:spcPct val="110000"/>
              </a:lnSpc>
              <a:spcBef>
                <a:spcPts val="1000"/>
              </a:spcBef>
              <a:spcAft>
                <a:spcPts val="0"/>
              </a:spcAft>
              <a:buSzPts val="1800"/>
              <a:buNone/>
            </a:pPr>
            <a:r>
              <a:rPr b="1" lang="en-US"/>
              <a:t>Intro to PIT &amp; HIC</a:t>
            </a:r>
            <a:endParaRPr b="1"/>
          </a:p>
          <a:p>
            <a:pPr indent="0" lvl="0" marL="457200" rtl="0" algn="l">
              <a:lnSpc>
                <a:spcPct val="110000"/>
              </a:lnSpc>
              <a:spcBef>
                <a:spcPts val="1000"/>
              </a:spcBef>
              <a:spcAft>
                <a:spcPts val="0"/>
              </a:spcAft>
              <a:buSzPts val="1800"/>
              <a:buNone/>
            </a:pPr>
            <a:r>
              <a:rPr lang="en-US"/>
              <a:t>Overall CoC Numbers </a:t>
            </a:r>
            <a:endParaRPr/>
          </a:p>
          <a:p>
            <a:pPr indent="0" lvl="0" marL="457200" rtl="0" algn="l">
              <a:spcBef>
                <a:spcPts val="1000"/>
              </a:spcBef>
              <a:spcAft>
                <a:spcPts val="0"/>
              </a:spcAft>
              <a:buSzPts val="1800"/>
              <a:buNone/>
            </a:pPr>
            <a:r>
              <a:rPr lang="en-US"/>
              <a:t>By County Numbers</a:t>
            </a:r>
            <a:endParaRPr/>
          </a:p>
          <a:p>
            <a:pPr indent="0" lvl="0" marL="457200" rtl="0" algn="l">
              <a:spcBef>
                <a:spcPts val="1000"/>
              </a:spcBef>
              <a:spcAft>
                <a:spcPts val="0"/>
              </a:spcAft>
              <a:buSzPts val="1800"/>
              <a:buNone/>
            </a:pPr>
            <a:r>
              <a:rPr lang="en-US"/>
              <a:t>Household Compositions</a:t>
            </a:r>
            <a:endParaRPr/>
          </a:p>
          <a:p>
            <a:pPr indent="0" lvl="0" marL="457200" rtl="0" algn="l">
              <a:lnSpc>
                <a:spcPct val="110000"/>
              </a:lnSpc>
              <a:spcBef>
                <a:spcPts val="1000"/>
              </a:spcBef>
              <a:spcAft>
                <a:spcPts val="0"/>
              </a:spcAft>
              <a:buSzPts val="1800"/>
              <a:buNone/>
            </a:pPr>
            <a:r>
              <a:rPr lang="en-US"/>
              <a:t>Unsheltered vs. Sheltered</a:t>
            </a:r>
            <a:endParaRPr/>
          </a:p>
          <a:p>
            <a:pPr indent="0" lvl="0" marL="457200" rtl="0" algn="l">
              <a:lnSpc>
                <a:spcPct val="110000"/>
              </a:lnSpc>
              <a:spcBef>
                <a:spcPts val="1000"/>
              </a:spcBef>
              <a:spcAft>
                <a:spcPts val="0"/>
              </a:spcAft>
              <a:buSzPts val="1800"/>
              <a:buNone/>
            </a:pPr>
            <a:r>
              <a:rPr lang="en-US"/>
              <a:t>Bed Inventories</a:t>
            </a:r>
            <a:endParaRPr/>
          </a:p>
          <a:p>
            <a:pPr indent="0" lvl="0" marL="457200" rtl="0" algn="l">
              <a:lnSpc>
                <a:spcPct val="110000"/>
              </a:lnSpc>
              <a:spcBef>
                <a:spcPts val="1000"/>
              </a:spcBef>
              <a:spcAft>
                <a:spcPts val="0"/>
              </a:spcAft>
              <a:buSzPts val="1800"/>
              <a:buNone/>
            </a:pPr>
            <a:r>
              <a:t/>
            </a:r>
            <a:endParaRPr/>
          </a:p>
        </p:txBody>
      </p:sp>
      <p:sp>
        <p:nvSpPr>
          <p:cNvPr id="471" name="Google Shape;471;p15"/>
          <p:cNvSpPr txBox="1"/>
          <p:nvPr>
            <p:ph idx="12" type="sldNum"/>
          </p:nvPr>
        </p:nvSpPr>
        <p:spPr>
          <a:xfrm>
            <a:off x="413587" y="6323520"/>
            <a:ext cx="799078"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6"/>
          <p:cNvSpPr txBox="1"/>
          <p:nvPr>
            <p:ph idx="12" type="sldNum"/>
          </p:nvPr>
        </p:nvSpPr>
        <p:spPr>
          <a:xfrm>
            <a:off x="413587" y="6323520"/>
            <a:ext cx="799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78" name="Google Shape;478;p16"/>
          <p:cNvSpPr txBox="1"/>
          <p:nvPr>
            <p:ph idx="1" type="subTitle"/>
          </p:nvPr>
        </p:nvSpPr>
        <p:spPr>
          <a:xfrm>
            <a:off x="413575" y="1527650"/>
            <a:ext cx="9129600" cy="4689000"/>
          </a:xfrm>
          <a:prstGeom prst="rect">
            <a:avLst/>
          </a:prstGeom>
          <a:noFill/>
          <a:ln>
            <a:noFill/>
          </a:ln>
        </p:spPr>
        <p:txBody>
          <a:bodyPr anchorCtr="0" anchor="t" bIns="45700" lIns="91425" spcFirstLastPara="1" rIns="91425" wrap="square" tIns="45700">
            <a:noAutofit/>
          </a:bodyPr>
          <a:lstStyle/>
          <a:p>
            <a:pPr indent="-368300" lvl="0" marL="457200" rtl="0" algn="l">
              <a:lnSpc>
                <a:spcPct val="120000"/>
              </a:lnSpc>
              <a:spcBef>
                <a:spcPts val="0"/>
              </a:spcBef>
              <a:spcAft>
                <a:spcPts val="0"/>
              </a:spcAft>
              <a:buClr>
                <a:schemeClr val="lt1"/>
              </a:buClr>
              <a:buSzPts val="2200"/>
              <a:buChar char="●"/>
            </a:pPr>
            <a:r>
              <a:rPr b="1" lang="en-US" sz="1800" u="sng">
                <a:solidFill>
                  <a:schemeClr val="accent6"/>
                </a:solidFill>
                <a:latin typeface="Montserrat"/>
                <a:ea typeface="Montserrat"/>
                <a:cs typeface="Montserrat"/>
                <a:sym typeface="Montserrat"/>
              </a:rPr>
              <a:t>The Point-in-Time (PIT) Count</a:t>
            </a:r>
            <a:r>
              <a:rPr lang="en-US" sz="1800">
                <a:solidFill>
                  <a:schemeClr val="lt1"/>
                </a:solidFill>
                <a:latin typeface="Montserrat"/>
                <a:ea typeface="Montserrat"/>
                <a:cs typeface="Montserrat"/>
                <a:sym typeface="Montserrat"/>
              </a:rPr>
              <a:t> is a snapshot of how many people are experiencing homelessness—both sheltered and unsheltered—on a single night in January.  HUD requires every Continuum of Care (CoC) to conduct these counts each year. It includes people staying in emergency shelters, transitional housing,</a:t>
            </a:r>
            <a:r>
              <a:rPr lang="en-US" sz="1800">
                <a:solidFill>
                  <a:schemeClr val="lt1"/>
                </a:solidFill>
                <a:latin typeface="Montserrat"/>
                <a:ea typeface="Montserrat"/>
                <a:cs typeface="Montserrat"/>
                <a:sym typeface="Montserrat"/>
              </a:rPr>
              <a:t> and</a:t>
            </a:r>
            <a:r>
              <a:rPr lang="en-US" sz="1800">
                <a:solidFill>
                  <a:schemeClr val="lt1"/>
                </a:solidFill>
                <a:latin typeface="Montserrat"/>
                <a:ea typeface="Montserrat"/>
                <a:cs typeface="Montserrat"/>
                <a:sym typeface="Montserrat"/>
              </a:rPr>
              <a:t> Safe Havens, as well as those sleeping in places not meant for human habitation. Each community is responsible for planning, organizing, and carrying out the count locally.</a:t>
            </a:r>
            <a:endParaRPr sz="1800">
              <a:solidFill>
                <a:schemeClr val="lt1"/>
              </a:solidFill>
              <a:latin typeface="Montserrat"/>
              <a:ea typeface="Montserrat"/>
              <a:cs typeface="Montserrat"/>
              <a:sym typeface="Montserrat"/>
            </a:endParaRPr>
          </a:p>
          <a:p>
            <a:pPr indent="-342900" lvl="0" marL="457200" rtl="0" algn="l">
              <a:lnSpc>
                <a:spcPct val="120000"/>
              </a:lnSpc>
              <a:spcBef>
                <a:spcPts val="0"/>
              </a:spcBef>
              <a:spcAft>
                <a:spcPts val="0"/>
              </a:spcAft>
              <a:buClr>
                <a:schemeClr val="lt1"/>
              </a:buClr>
              <a:buSzPts val="1800"/>
              <a:buFont typeface="Montserrat"/>
              <a:buChar char="●"/>
            </a:pPr>
            <a:r>
              <a:rPr lang="en-US" sz="1800">
                <a:solidFill>
                  <a:schemeClr val="lt1"/>
                </a:solidFill>
                <a:latin typeface="Montserrat"/>
                <a:ea typeface="Montserrat"/>
                <a:cs typeface="Montserrat"/>
                <a:sym typeface="Montserrat"/>
              </a:rPr>
              <a:t>The PIT goes hand in hand with the </a:t>
            </a:r>
            <a:r>
              <a:rPr b="1" lang="en-US" sz="1800" u="sng">
                <a:solidFill>
                  <a:schemeClr val="accent6"/>
                </a:solidFill>
                <a:latin typeface="Montserrat"/>
                <a:ea typeface="Montserrat"/>
                <a:cs typeface="Montserrat"/>
                <a:sym typeface="Montserrat"/>
              </a:rPr>
              <a:t>Housing Inventory Count (HIC)</a:t>
            </a:r>
            <a:r>
              <a:rPr lang="en-US" sz="1800">
                <a:solidFill>
                  <a:schemeClr val="lt1"/>
                </a:solidFill>
                <a:latin typeface="Montserrat"/>
                <a:ea typeface="Montserrat"/>
                <a:cs typeface="Montserrat"/>
                <a:sym typeface="Montserrat"/>
              </a:rPr>
              <a:t> which is a is a point-in-time bed and unit inventory count of projects within a CoC that are dedicated to serving people experiencing homelessness.</a:t>
            </a:r>
            <a:endParaRPr sz="1800">
              <a:solidFill>
                <a:schemeClr val="lt1"/>
              </a:solidFill>
              <a:latin typeface="Montserrat"/>
              <a:ea typeface="Montserrat"/>
              <a:cs typeface="Montserrat"/>
              <a:sym typeface="Montserrat"/>
            </a:endParaRPr>
          </a:p>
          <a:p>
            <a:pPr indent="-368300" lvl="0" marL="457200" rtl="0" algn="l">
              <a:lnSpc>
                <a:spcPct val="120000"/>
              </a:lnSpc>
              <a:spcBef>
                <a:spcPts val="0"/>
              </a:spcBef>
              <a:spcAft>
                <a:spcPts val="0"/>
              </a:spcAft>
              <a:buClr>
                <a:schemeClr val="lt1"/>
              </a:buClr>
              <a:buSzPts val="2200"/>
              <a:buFont typeface="Montserrat"/>
              <a:buChar char="●"/>
            </a:pPr>
            <a:r>
              <a:rPr b="1" lang="en-US" sz="1800">
                <a:solidFill>
                  <a:schemeClr val="accent6"/>
                </a:solidFill>
                <a:latin typeface="Montserrat"/>
                <a:ea typeface="Montserrat"/>
                <a:cs typeface="Montserrat"/>
                <a:sym typeface="Montserrat"/>
              </a:rPr>
              <a:t>This year’s PIT/HIC date was 1/29/2025</a:t>
            </a:r>
            <a:r>
              <a:rPr lang="en-US" sz="1800">
                <a:solidFill>
                  <a:schemeClr val="lt1"/>
                </a:solidFill>
                <a:latin typeface="Montserrat"/>
                <a:ea typeface="Montserrat"/>
                <a:cs typeface="Montserrat"/>
                <a:sym typeface="Montserrat"/>
              </a:rPr>
              <a:t> and was submitted on 6/13/25</a:t>
            </a:r>
            <a:endParaRPr sz="1800">
              <a:solidFill>
                <a:schemeClr val="lt1"/>
              </a:solidFill>
              <a:latin typeface="Montserrat"/>
              <a:ea typeface="Montserrat"/>
              <a:cs typeface="Montserrat"/>
              <a:sym typeface="Montserrat"/>
            </a:endParaRPr>
          </a:p>
        </p:txBody>
      </p:sp>
      <p:sp>
        <p:nvSpPr>
          <p:cNvPr id="479" name="Google Shape;479;p16"/>
          <p:cNvSpPr txBox="1"/>
          <p:nvPr>
            <p:ph type="ctrTitle"/>
          </p:nvPr>
        </p:nvSpPr>
        <p:spPr>
          <a:xfrm>
            <a:off x="514625" y="586425"/>
            <a:ext cx="9621600" cy="680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4860"/>
              <a:buFont typeface="Montserrat SemiBold"/>
              <a:buNone/>
            </a:pPr>
            <a:r>
              <a:rPr b="1" lang="en-US" sz="3600">
                <a:solidFill>
                  <a:schemeClr val="lt1"/>
                </a:solidFill>
                <a:latin typeface="Montserrat"/>
                <a:ea typeface="Montserrat"/>
                <a:cs typeface="Montserrat"/>
                <a:sym typeface="Montserrat"/>
              </a:rPr>
              <a:t>What are the PIT &amp; HIC?</a:t>
            </a:r>
            <a:endParaRPr b="1" sz="36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17"/>
          <p:cNvSpPr txBox="1"/>
          <p:nvPr>
            <p:ph idx="12" type="sldNum"/>
          </p:nvPr>
        </p:nvSpPr>
        <p:spPr>
          <a:xfrm>
            <a:off x="413587" y="6323520"/>
            <a:ext cx="799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86" name="Google Shape;486;p17"/>
          <p:cNvSpPr txBox="1"/>
          <p:nvPr>
            <p:ph idx="1" type="subTitle"/>
          </p:nvPr>
        </p:nvSpPr>
        <p:spPr>
          <a:xfrm>
            <a:off x="453150" y="1634550"/>
            <a:ext cx="8975700" cy="4689000"/>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0"/>
              </a:spcBef>
              <a:spcAft>
                <a:spcPts val="0"/>
              </a:spcAft>
              <a:buClr>
                <a:schemeClr val="lt1"/>
              </a:buClr>
              <a:buSzPts val="1800"/>
              <a:buFont typeface="Montserrat"/>
              <a:buChar char="●"/>
            </a:pPr>
            <a:r>
              <a:rPr b="1" lang="en-US" sz="1800">
                <a:solidFill>
                  <a:schemeClr val="accent6"/>
                </a:solidFill>
                <a:latin typeface="Montserrat"/>
                <a:ea typeface="Montserrat"/>
                <a:cs typeface="Montserrat"/>
                <a:sym typeface="Montserrat"/>
              </a:rPr>
              <a:t>Overall Number of Clients</a:t>
            </a:r>
            <a:r>
              <a:rPr lang="en-US" sz="1800">
                <a:solidFill>
                  <a:schemeClr val="lt1"/>
                </a:solidFill>
                <a:latin typeface="Montserrat"/>
                <a:ea typeface="Montserrat"/>
                <a:cs typeface="Montserrat"/>
                <a:sym typeface="Montserrat"/>
              </a:rPr>
              <a:t>-This includes all </a:t>
            </a:r>
            <a:r>
              <a:rPr lang="en-US" sz="1800" u="sng">
                <a:solidFill>
                  <a:schemeClr val="lt1"/>
                </a:solidFill>
                <a:latin typeface="Montserrat"/>
                <a:ea typeface="Montserrat"/>
                <a:cs typeface="Montserrat"/>
                <a:sym typeface="Montserrat"/>
              </a:rPr>
              <a:t>unsheltered</a:t>
            </a:r>
            <a:r>
              <a:rPr lang="en-US" sz="1800">
                <a:solidFill>
                  <a:schemeClr val="lt1"/>
                </a:solidFill>
                <a:latin typeface="Montserrat"/>
                <a:ea typeface="Montserrat"/>
                <a:cs typeface="Montserrat"/>
                <a:sym typeface="Montserrat"/>
              </a:rPr>
              <a:t> clients,  </a:t>
            </a:r>
            <a:r>
              <a:rPr lang="en-US" sz="1800" u="sng">
                <a:solidFill>
                  <a:schemeClr val="lt1"/>
                </a:solidFill>
                <a:latin typeface="Montserrat"/>
                <a:ea typeface="Montserrat"/>
                <a:cs typeface="Montserrat"/>
                <a:sym typeface="Montserrat"/>
              </a:rPr>
              <a:t>sheltered</a:t>
            </a:r>
            <a:r>
              <a:rPr lang="en-US" sz="1800">
                <a:solidFill>
                  <a:schemeClr val="lt1"/>
                </a:solidFill>
                <a:latin typeface="Montserrat"/>
                <a:ea typeface="Montserrat"/>
                <a:cs typeface="Montserrat"/>
                <a:sym typeface="Montserrat"/>
              </a:rPr>
              <a:t> clients in </a:t>
            </a:r>
            <a:r>
              <a:rPr lang="en-US" sz="1800">
                <a:solidFill>
                  <a:schemeClr val="lt1"/>
                </a:solidFill>
                <a:latin typeface="Montserrat"/>
                <a:ea typeface="Montserrat"/>
                <a:cs typeface="Montserrat"/>
                <a:sym typeface="Montserrat"/>
              </a:rPr>
              <a:t>emergency</a:t>
            </a:r>
            <a:r>
              <a:rPr lang="en-US" sz="1800">
                <a:solidFill>
                  <a:schemeClr val="lt1"/>
                </a:solidFill>
                <a:latin typeface="Montserrat"/>
                <a:ea typeface="Montserrat"/>
                <a:cs typeface="Montserrat"/>
                <a:sym typeface="Montserrat"/>
              </a:rPr>
              <a:t> shelters, transitional housing, and </a:t>
            </a:r>
            <a:r>
              <a:rPr lang="en-US" sz="1800" u="sng">
                <a:solidFill>
                  <a:schemeClr val="lt1"/>
                </a:solidFill>
                <a:latin typeface="Montserrat"/>
                <a:ea typeface="Montserrat"/>
                <a:cs typeface="Montserrat"/>
                <a:sym typeface="Montserrat"/>
              </a:rPr>
              <a:t>housed</a:t>
            </a:r>
            <a:r>
              <a:rPr lang="en-US" sz="1800">
                <a:solidFill>
                  <a:schemeClr val="lt1"/>
                </a:solidFill>
                <a:latin typeface="Montserrat"/>
                <a:ea typeface="Montserrat"/>
                <a:cs typeface="Montserrat"/>
                <a:sym typeface="Montserrat"/>
              </a:rPr>
              <a:t> clients in rapid rehousing and </a:t>
            </a:r>
            <a:r>
              <a:rPr lang="en-US" sz="1800">
                <a:solidFill>
                  <a:schemeClr val="lt1"/>
                </a:solidFill>
                <a:latin typeface="Montserrat"/>
                <a:ea typeface="Montserrat"/>
                <a:cs typeface="Montserrat"/>
                <a:sym typeface="Montserrat"/>
              </a:rPr>
              <a:t>permanent</a:t>
            </a:r>
            <a:r>
              <a:rPr lang="en-US" sz="1800">
                <a:solidFill>
                  <a:schemeClr val="lt1"/>
                </a:solidFill>
                <a:latin typeface="Montserrat"/>
                <a:ea typeface="Montserrat"/>
                <a:cs typeface="Montserrat"/>
                <a:sym typeface="Montserrat"/>
              </a:rPr>
              <a:t> supportive housing projects on the night of the PIT.</a:t>
            </a:r>
            <a:endParaRPr sz="1800">
              <a:solidFill>
                <a:schemeClr val="lt1"/>
              </a:solidFill>
              <a:latin typeface="Montserrat"/>
              <a:ea typeface="Montserrat"/>
              <a:cs typeface="Montserrat"/>
              <a:sym typeface="Montserrat"/>
            </a:endParaRPr>
          </a:p>
          <a:p>
            <a:pPr indent="-342900" lvl="0" marL="457200" rtl="0" algn="l">
              <a:lnSpc>
                <a:spcPct val="120000"/>
              </a:lnSpc>
              <a:spcBef>
                <a:spcPts val="0"/>
              </a:spcBef>
              <a:spcAft>
                <a:spcPts val="0"/>
              </a:spcAft>
              <a:buClr>
                <a:schemeClr val="lt1"/>
              </a:buClr>
              <a:buSzPts val="1800"/>
              <a:buFont typeface="Montserrat"/>
              <a:buChar char="●"/>
            </a:pPr>
            <a:r>
              <a:rPr b="1" lang="en-US" sz="1800">
                <a:solidFill>
                  <a:schemeClr val="accent6"/>
                </a:solidFill>
                <a:latin typeface="Montserrat"/>
                <a:ea typeface="Montserrat"/>
                <a:cs typeface="Montserrat"/>
                <a:sym typeface="Montserrat"/>
              </a:rPr>
              <a:t>Household Composition</a:t>
            </a:r>
            <a:r>
              <a:rPr lang="en-US" sz="1800">
                <a:solidFill>
                  <a:schemeClr val="lt1"/>
                </a:solidFill>
                <a:latin typeface="Montserrat"/>
                <a:ea typeface="Montserrat"/>
                <a:cs typeface="Montserrat"/>
                <a:sym typeface="Montserrat"/>
              </a:rPr>
              <a:t>-HUD </a:t>
            </a:r>
            <a:r>
              <a:rPr lang="en-US" sz="1800">
                <a:solidFill>
                  <a:schemeClr val="lt1"/>
                </a:solidFill>
                <a:latin typeface="Montserrat"/>
                <a:ea typeface="Montserrat"/>
                <a:cs typeface="Montserrat"/>
                <a:sym typeface="Montserrat"/>
              </a:rPr>
              <a:t>separates</a:t>
            </a:r>
            <a:r>
              <a:rPr lang="en-US" sz="1800">
                <a:solidFill>
                  <a:schemeClr val="lt1"/>
                </a:solidFill>
                <a:latin typeface="Montserrat"/>
                <a:ea typeface="Montserrat"/>
                <a:cs typeface="Montserrat"/>
                <a:sym typeface="Montserrat"/>
              </a:rPr>
              <a:t> households into 3 categories; Adult Only, Adults with </a:t>
            </a:r>
            <a:r>
              <a:rPr lang="en-US" sz="1800">
                <a:solidFill>
                  <a:schemeClr val="lt1"/>
                </a:solidFill>
                <a:latin typeface="Montserrat"/>
                <a:ea typeface="Montserrat"/>
                <a:cs typeface="Montserrat"/>
                <a:sym typeface="Montserrat"/>
              </a:rPr>
              <a:t>Children</a:t>
            </a:r>
            <a:r>
              <a:rPr lang="en-US" sz="1800">
                <a:solidFill>
                  <a:schemeClr val="lt1"/>
                </a:solidFill>
                <a:latin typeface="Montserrat"/>
                <a:ea typeface="Montserrat"/>
                <a:cs typeface="Montserrat"/>
                <a:sym typeface="Montserrat"/>
              </a:rPr>
              <a:t>, and Children Only.</a:t>
            </a:r>
            <a:endParaRPr sz="1800">
              <a:solidFill>
                <a:schemeClr val="lt1"/>
              </a:solidFill>
              <a:latin typeface="Montserrat"/>
              <a:ea typeface="Montserrat"/>
              <a:cs typeface="Montserrat"/>
              <a:sym typeface="Montserrat"/>
            </a:endParaRPr>
          </a:p>
          <a:p>
            <a:pPr indent="-342900" lvl="0" marL="457200" rtl="0" algn="l">
              <a:lnSpc>
                <a:spcPct val="120000"/>
              </a:lnSpc>
              <a:spcBef>
                <a:spcPts val="0"/>
              </a:spcBef>
              <a:spcAft>
                <a:spcPts val="0"/>
              </a:spcAft>
              <a:buClr>
                <a:schemeClr val="lt1"/>
              </a:buClr>
              <a:buSzPts val="1800"/>
              <a:buFont typeface="Montserrat"/>
              <a:buChar char="●"/>
            </a:pPr>
            <a:r>
              <a:rPr b="1" lang="en-US" sz="1800">
                <a:solidFill>
                  <a:schemeClr val="accent6"/>
                </a:solidFill>
                <a:latin typeface="Montserrat"/>
                <a:ea typeface="Montserrat"/>
                <a:cs typeface="Montserrat"/>
                <a:sym typeface="Montserrat"/>
              </a:rPr>
              <a:t>Subpopulations</a:t>
            </a:r>
            <a:r>
              <a:rPr lang="en-US" sz="1800">
                <a:solidFill>
                  <a:schemeClr val="lt1"/>
                </a:solidFill>
                <a:latin typeface="Montserrat"/>
                <a:ea typeface="Montserrat"/>
                <a:cs typeface="Montserrat"/>
                <a:sym typeface="Montserrat"/>
              </a:rPr>
              <a:t>-Additional populations such as chronic homelessness, unaccompanied youth, certain disability types, Veterans, and DV.</a:t>
            </a:r>
            <a:endParaRPr sz="1800">
              <a:solidFill>
                <a:schemeClr val="lt1"/>
              </a:solidFill>
              <a:latin typeface="Montserrat"/>
              <a:ea typeface="Montserrat"/>
              <a:cs typeface="Montserrat"/>
              <a:sym typeface="Montserrat"/>
            </a:endParaRPr>
          </a:p>
          <a:p>
            <a:pPr indent="-342900" lvl="0" marL="457200" rtl="0" algn="l">
              <a:lnSpc>
                <a:spcPct val="120000"/>
              </a:lnSpc>
              <a:spcBef>
                <a:spcPts val="0"/>
              </a:spcBef>
              <a:spcAft>
                <a:spcPts val="0"/>
              </a:spcAft>
              <a:buClr>
                <a:schemeClr val="lt1"/>
              </a:buClr>
              <a:buSzPts val="1800"/>
              <a:buFont typeface="Montserrat"/>
              <a:buChar char="●"/>
            </a:pPr>
            <a:r>
              <a:rPr b="1" lang="en-US" sz="1800">
                <a:solidFill>
                  <a:schemeClr val="accent6"/>
                </a:solidFill>
                <a:latin typeface="Montserrat"/>
                <a:ea typeface="Montserrat"/>
                <a:cs typeface="Montserrat"/>
                <a:sym typeface="Montserrat"/>
              </a:rPr>
              <a:t>Bed Inventories</a:t>
            </a:r>
            <a:r>
              <a:rPr lang="en-US" sz="1800">
                <a:solidFill>
                  <a:schemeClr val="lt1"/>
                </a:solidFill>
                <a:latin typeface="Montserrat"/>
                <a:ea typeface="Montserrat"/>
                <a:cs typeface="Montserrat"/>
                <a:sym typeface="Montserrat"/>
              </a:rPr>
              <a:t>-Each project must confirm the number of beds/units available on the night of </a:t>
            </a:r>
            <a:r>
              <a:rPr lang="en-US" sz="1800">
                <a:solidFill>
                  <a:schemeClr val="lt1"/>
                </a:solidFill>
                <a:latin typeface="Montserrat"/>
                <a:ea typeface="Montserrat"/>
                <a:cs typeface="Montserrat"/>
                <a:sym typeface="Montserrat"/>
              </a:rPr>
              <a:t>the</a:t>
            </a:r>
            <a:r>
              <a:rPr lang="en-US" sz="1800">
                <a:solidFill>
                  <a:schemeClr val="lt1"/>
                </a:solidFill>
                <a:latin typeface="Montserrat"/>
                <a:ea typeface="Montserrat"/>
                <a:cs typeface="Montserrat"/>
                <a:sym typeface="Montserrat"/>
              </a:rPr>
              <a:t> PIT. This is used for utilization rates.</a:t>
            </a:r>
            <a:endParaRPr sz="1800">
              <a:solidFill>
                <a:schemeClr val="lt1"/>
              </a:solidFill>
              <a:latin typeface="Montserrat"/>
              <a:ea typeface="Montserrat"/>
              <a:cs typeface="Montserrat"/>
              <a:sym typeface="Montserrat"/>
            </a:endParaRPr>
          </a:p>
          <a:p>
            <a:pPr indent="-342900" lvl="0" marL="457200" rtl="0" algn="l">
              <a:lnSpc>
                <a:spcPct val="120000"/>
              </a:lnSpc>
              <a:spcBef>
                <a:spcPts val="0"/>
              </a:spcBef>
              <a:spcAft>
                <a:spcPts val="0"/>
              </a:spcAft>
              <a:buClr>
                <a:schemeClr val="accent6"/>
              </a:buClr>
              <a:buSzPts val="1800"/>
              <a:buFont typeface="Montserrat"/>
              <a:buChar char="●"/>
            </a:pPr>
            <a:r>
              <a:rPr b="1" lang="en-US" sz="1800">
                <a:solidFill>
                  <a:schemeClr val="accent6"/>
                </a:solidFill>
                <a:latin typeface="Montserrat"/>
                <a:ea typeface="Montserrat"/>
                <a:cs typeface="Montserrat"/>
                <a:sym typeface="Montserrat"/>
              </a:rPr>
              <a:t>Methodologies</a:t>
            </a:r>
            <a:r>
              <a:rPr lang="en-US" sz="1800">
                <a:solidFill>
                  <a:schemeClr val="lt1"/>
                </a:solidFill>
                <a:latin typeface="Montserrat"/>
                <a:ea typeface="Montserrat"/>
                <a:cs typeface="Montserrat"/>
                <a:sym typeface="Montserrat"/>
              </a:rPr>
              <a:t>- How did we plan and conduct the PIT and HIC.</a:t>
            </a:r>
            <a:endParaRPr sz="1800">
              <a:solidFill>
                <a:schemeClr val="lt1"/>
              </a:solidFill>
              <a:latin typeface="Montserrat"/>
              <a:ea typeface="Montserrat"/>
              <a:cs typeface="Montserrat"/>
              <a:sym typeface="Montserrat"/>
            </a:endParaRPr>
          </a:p>
        </p:txBody>
      </p:sp>
      <p:sp>
        <p:nvSpPr>
          <p:cNvPr id="487" name="Google Shape;487;p17"/>
          <p:cNvSpPr txBox="1"/>
          <p:nvPr>
            <p:ph type="ctrTitle"/>
          </p:nvPr>
        </p:nvSpPr>
        <p:spPr>
          <a:xfrm>
            <a:off x="453150" y="694050"/>
            <a:ext cx="9437100" cy="9405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35000"/>
              <a:buFont typeface="Montserrat SemiBold"/>
              <a:buNone/>
            </a:pPr>
            <a:r>
              <a:rPr b="1" lang="en-US" sz="4000">
                <a:solidFill>
                  <a:schemeClr val="lt1"/>
                </a:solidFill>
                <a:latin typeface="Montserrat"/>
                <a:ea typeface="Montserrat"/>
                <a:cs typeface="Montserrat"/>
                <a:sym typeface="Montserrat"/>
              </a:rPr>
              <a:t>What are the PIT &amp; HIC reporting on?</a:t>
            </a:r>
            <a:endParaRPr b="1" sz="400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18"/>
          <p:cNvSpPr txBox="1"/>
          <p:nvPr>
            <p:ph idx="1" type="subTitle"/>
          </p:nvPr>
        </p:nvSpPr>
        <p:spPr>
          <a:xfrm>
            <a:off x="537400" y="4072053"/>
            <a:ext cx="4568100" cy="172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100"/>
              <a:buNone/>
            </a:pPr>
            <a:r>
              <a:rPr lang="en-US"/>
              <a:t>Overall Client Counts</a:t>
            </a:r>
            <a:endParaRPr/>
          </a:p>
        </p:txBody>
      </p:sp>
      <p:sp>
        <p:nvSpPr>
          <p:cNvPr id="494" name="Google Shape;494;p18"/>
          <p:cNvSpPr txBox="1"/>
          <p:nvPr>
            <p:ph type="ctrTitle"/>
          </p:nvPr>
        </p:nvSpPr>
        <p:spPr>
          <a:xfrm>
            <a:off x="537400" y="1981903"/>
            <a:ext cx="4568100" cy="2090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SemiBold"/>
              <a:buNone/>
            </a:pPr>
            <a:r>
              <a:rPr lang="en-US" sz="4400">
                <a:solidFill>
                  <a:schemeClr val="lt1"/>
                </a:solidFill>
                <a:latin typeface="Montserrat SemiBold"/>
                <a:ea typeface="Montserrat SemiBold"/>
                <a:cs typeface="Montserrat SemiBold"/>
                <a:sym typeface="Montserrat SemiBold"/>
              </a:rPr>
              <a:t>Big Picture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9"/>
          <p:cNvSpPr txBox="1"/>
          <p:nvPr>
            <p:ph type="title"/>
          </p:nvPr>
        </p:nvSpPr>
        <p:spPr>
          <a:xfrm>
            <a:off x="413579" y="340000"/>
            <a:ext cx="11393400" cy="1500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Montserrat SemiBold"/>
              <a:buNone/>
            </a:pPr>
            <a:r>
              <a:rPr lang="en-US" sz="3700"/>
              <a:t>PIT By CoC</a:t>
            </a:r>
            <a:endParaRPr sz="3700"/>
          </a:p>
        </p:txBody>
      </p:sp>
      <p:sp>
        <p:nvSpPr>
          <p:cNvPr id="501" name="Google Shape;501;p19"/>
          <p:cNvSpPr txBox="1"/>
          <p:nvPr>
            <p:ph idx="12" type="sldNum"/>
          </p:nvPr>
        </p:nvSpPr>
        <p:spPr>
          <a:xfrm>
            <a:off x="413587" y="6323520"/>
            <a:ext cx="799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02" name="Google Shape;502;p19"/>
          <p:cNvSpPr txBox="1"/>
          <p:nvPr/>
        </p:nvSpPr>
        <p:spPr>
          <a:xfrm>
            <a:off x="7949925" y="1840000"/>
            <a:ext cx="3595800" cy="3386400"/>
          </a:xfrm>
          <a:prstGeom prst="rect">
            <a:avLst/>
          </a:prstGeom>
          <a:solidFill>
            <a:schemeClr val="lt1"/>
          </a:solid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600">
                <a:solidFill>
                  <a:schemeClr val="dk1"/>
                </a:solidFill>
                <a:latin typeface="Montserrat"/>
                <a:ea typeface="Montserrat"/>
                <a:cs typeface="Montserrat"/>
                <a:sym typeface="Montserrat"/>
              </a:rPr>
              <a:t>This is the overall number of clients in ES/TH and on the street on the night of the Point in Time (PIT).</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rPr lang="en-US" sz="1600">
                <a:solidFill>
                  <a:schemeClr val="dk1"/>
                </a:solidFill>
                <a:latin typeface="Montserrat"/>
                <a:ea typeface="Montserrat"/>
                <a:cs typeface="Montserrat"/>
                <a:sym typeface="Montserrat"/>
              </a:rPr>
              <a:t>This year’s PIT number is a </a:t>
            </a:r>
            <a:r>
              <a:rPr b="1" lang="en-US" sz="1600">
                <a:solidFill>
                  <a:schemeClr val="dk1"/>
                </a:solidFill>
                <a:latin typeface="Montserrat"/>
                <a:ea typeface="Montserrat"/>
                <a:cs typeface="Montserrat"/>
                <a:sym typeface="Montserrat"/>
              </a:rPr>
              <a:t>14% increase </a:t>
            </a:r>
            <a:r>
              <a:rPr lang="en-US" sz="1600">
                <a:solidFill>
                  <a:schemeClr val="dk1"/>
                </a:solidFill>
                <a:latin typeface="Montserrat"/>
                <a:ea typeface="Montserrat"/>
                <a:cs typeface="Montserrat"/>
                <a:sym typeface="Montserrat"/>
              </a:rPr>
              <a:t>from the previous year.</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p:txBody>
      </p:sp>
      <p:pic>
        <p:nvPicPr>
          <p:cNvPr id="503" name="Google Shape;503;p19"/>
          <p:cNvPicPr preferRelativeResize="0"/>
          <p:nvPr/>
        </p:nvPicPr>
        <p:blipFill>
          <a:blip r:embed="rId3">
            <a:alphaModFix/>
          </a:blip>
          <a:stretch>
            <a:fillRect/>
          </a:stretch>
        </p:blipFill>
        <p:spPr>
          <a:xfrm>
            <a:off x="686650" y="1840000"/>
            <a:ext cx="6952206" cy="41787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0"/>
          <p:cNvSpPr txBox="1"/>
          <p:nvPr>
            <p:ph type="title"/>
          </p:nvPr>
        </p:nvSpPr>
        <p:spPr>
          <a:xfrm>
            <a:off x="413579" y="340000"/>
            <a:ext cx="11393400" cy="1500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Montserrat SemiBold"/>
              <a:buNone/>
            </a:pPr>
            <a:r>
              <a:rPr lang="en-US" sz="3700"/>
              <a:t>PIT By County</a:t>
            </a:r>
            <a:endParaRPr sz="3700"/>
          </a:p>
        </p:txBody>
      </p:sp>
      <p:sp>
        <p:nvSpPr>
          <p:cNvPr id="510" name="Google Shape;510;p20"/>
          <p:cNvSpPr txBox="1"/>
          <p:nvPr>
            <p:ph idx="12" type="sldNum"/>
          </p:nvPr>
        </p:nvSpPr>
        <p:spPr>
          <a:xfrm>
            <a:off x="413587" y="6323520"/>
            <a:ext cx="799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11" name="Google Shape;511;p20"/>
          <p:cNvSpPr txBox="1"/>
          <p:nvPr/>
        </p:nvSpPr>
        <p:spPr>
          <a:xfrm>
            <a:off x="7949925" y="1840000"/>
            <a:ext cx="3595800" cy="1662300"/>
          </a:xfrm>
          <a:prstGeom prst="rect">
            <a:avLst/>
          </a:prstGeom>
          <a:solidFill>
            <a:schemeClr val="lt1"/>
          </a:solid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p:txBody>
      </p:sp>
      <p:graphicFrame>
        <p:nvGraphicFramePr>
          <p:cNvPr id="512" name="Google Shape;512;p20"/>
          <p:cNvGraphicFramePr/>
          <p:nvPr/>
        </p:nvGraphicFramePr>
        <p:xfrm>
          <a:off x="164825" y="1998450"/>
          <a:ext cx="3000000" cy="3000000"/>
        </p:xfrm>
        <a:graphic>
          <a:graphicData uri="http://schemas.openxmlformats.org/drawingml/2006/table">
            <a:tbl>
              <a:tblPr>
                <a:noFill/>
                <a:tableStyleId>{A3DDCC51-2714-4EFD-864F-96ABF41A148D}</a:tableStyleId>
              </a:tblPr>
              <a:tblGrid>
                <a:gridCol w="1221400"/>
                <a:gridCol w="941000"/>
                <a:gridCol w="1076475"/>
                <a:gridCol w="1221000"/>
                <a:gridCol w="1243575"/>
              </a:tblGrid>
              <a:tr h="285750">
                <a:tc>
                  <a:txBody>
                    <a:bodyPr/>
                    <a:lstStyle/>
                    <a:p>
                      <a:pPr indent="0" lvl="0" marL="0" rtl="0" algn="l">
                        <a:spcBef>
                          <a:spcPts val="0"/>
                        </a:spcBef>
                        <a:spcAft>
                          <a:spcPts val="0"/>
                        </a:spcAft>
                        <a:buNone/>
                      </a:pPr>
                      <a:r>
                        <a:rPr b="1" lang="en-US" sz="1700">
                          <a:solidFill>
                            <a:srgbClr val="FFFFFF"/>
                          </a:solidFill>
                        </a:rPr>
                        <a:t>County</a:t>
                      </a:r>
                      <a:endParaRPr b="1" sz="1700">
                        <a:solidFill>
                          <a:srgbClr val="FFFFFF"/>
                        </a:solidFill>
                      </a:endParaRPr>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0" rtl="0" algn="l">
                        <a:spcBef>
                          <a:spcPts val="0"/>
                        </a:spcBef>
                        <a:spcAft>
                          <a:spcPts val="0"/>
                        </a:spcAft>
                        <a:buNone/>
                      </a:pPr>
                      <a:r>
                        <a:rPr b="1" lang="en-US" sz="1700">
                          <a:solidFill>
                            <a:srgbClr val="FFFFFF"/>
                          </a:solidFill>
                        </a:rPr>
                        <a:t>2024</a:t>
                      </a:r>
                      <a:endParaRPr b="1" sz="1700">
                        <a:solidFill>
                          <a:srgbClr val="FFFFFF"/>
                        </a:solidFill>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0" rtl="0" algn="l">
                        <a:spcBef>
                          <a:spcPts val="0"/>
                        </a:spcBef>
                        <a:spcAft>
                          <a:spcPts val="0"/>
                        </a:spcAft>
                        <a:buNone/>
                      </a:pPr>
                      <a:r>
                        <a:rPr b="1" lang="en-US" sz="1700">
                          <a:solidFill>
                            <a:srgbClr val="FFFFFF"/>
                          </a:solidFill>
                        </a:rPr>
                        <a:t>2025</a:t>
                      </a:r>
                      <a:endParaRPr b="1" sz="1700">
                        <a:solidFill>
                          <a:srgbClr val="FFFFFF"/>
                        </a:solidFill>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0" rtl="0" algn="l">
                        <a:spcBef>
                          <a:spcPts val="0"/>
                        </a:spcBef>
                        <a:spcAft>
                          <a:spcPts val="0"/>
                        </a:spcAft>
                        <a:buNone/>
                      </a:pPr>
                      <a:r>
                        <a:rPr b="1" lang="en-US" sz="1700">
                          <a:solidFill>
                            <a:srgbClr val="FFFFFF"/>
                          </a:solidFill>
                        </a:rPr>
                        <a:t># Change</a:t>
                      </a:r>
                      <a:endParaRPr b="1" sz="1700">
                        <a:solidFill>
                          <a:srgbClr val="FFFFFF"/>
                        </a:solidFill>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0" rtl="0" algn="l">
                        <a:spcBef>
                          <a:spcPts val="0"/>
                        </a:spcBef>
                        <a:spcAft>
                          <a:spcPts val="0"/>
                        </a:spcAft>
                        <a:buNone/>
                      </a:pPr>
                      <a:r>
                        <a:rPr b="1" lang="en-US" sz="1700">
                          <a:solidFill>
                            <a:srgbClr val="FFFFFF"/>
                          </a:solidFill>
                        </a:rPr>
                        <a:t>% Change</a:t>
                      </a:r>
                      <a:endParaRPr b="1" sz="1700">
                        <a:solidFill>
                          <a:srgbClr val="FFFFFF"/>
                        </a:solidFill>
                      </a:endParaRPr>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r>
              <a:tr h="333375">
                <a:tc>
                  <a:txBody>
                    <a:bodyPr/>
                    <a:lstStyle/>
                    <a:p>
                      <a:pPr indent="0" lvl="0" marL="0" rtl="0" algn="l">
                        <a:spcBef>
                          <a:spcPts val="0"/>
                        </a:spcBef>
                        <a:spcAft>
                          <a:spcPts val="0"/>
                        </a:spcAft>
                        <a:buNone/>
                      </a:pPr>
                      <a:r>
                        <a:rPr b="1" lang="en-US" sz="1700"/>
                        <a:t>Erie</a:t>
                      </a:r>
                      <a:endParaRPr b="1" sz="1700"/>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1125</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1238</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113</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b="1" lang="en-US" sz="1700"/>
                        <a:t>10%</a:t>
                      </a:r>
                      <a:endParaRPr b="1" sz="1700"/>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r>
              <a:tr h="333375">
                <a:tc>
                  <a:txBody>
                    <a:bodyPr/>
                    <a:lstStyle/>
                    <a:p>
                      <a:pPr indent="0" lvl="0" marL="0" rtl="0" algn="l">
                        <a:spcBef>
                          <a:spcPts val="0"/>
                        </a:spcBef>
                        <a:spcAft>
                          <a:spcPts val="0"/>
                        </a:spcAft>
                        <a:buNone/>
                      </a:pPr>
                      <a:r>
                        <a:rPr b="1" lang="en-US" sz="1700"/>
                        <a:t>Niagara</a:t>
                      </a:r>
                      <a:endParaRPr b="1" sz="1700"/>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261</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339</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78</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b="1" lang="en-US" sz="1700"/>
                        <a:t>30%</a:t>
                      </a:r>
                      <a:endParaRPr b="1" sz="1700"/>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r>
              <a:tr h="333375">
                <a:tc>
                  <a:txBody>
                    <a:bodyPr/>
                    <a:lstStyle/>
                    <a:p>
                      <a:pPr indent="0" lvl="0" marL="0" rtl="0" algn="l">
                        <a:spcBef>
                          <a:spcPts val="0"/>
                        </a:spcBef>
                        <a:spcAft>
                          <a:spcPts val="0"/>
                        </a:spcAft>
                        <a:buNone/>
                      </a:pPr>
                      <a:r>
                        <a:rPr b="1" lang="en-US" sz="1700"/>
                        <a:t>Genesee</a:t>
                      </a:r>
                      <a:endParaRPr b="1" sz="1700"/>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30</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51</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21</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b="1" lang="en-US" sz="1700"/>
                        <a:t>70%</a:t>
                      </a:r>
                      <a:endParaRPr b="1" sz="1700"/>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r>
              <a:tr h="333375">
                <a:tc>
                  <a:txBody>
                    <a:bodyPr/>
                    <a:lstStyle/>
                    <a:p>
                      <a:pPr indent="0" lvl="0" marL="0" rtl="0" algn="l">
                        <a:spcBef>
                          <a:spcPts val="0"/>
                        </a:spcBef>
                        <a:spcAft>
                          <a:spcPts val="0"/>
                        </a:spcAft>
                        <a:buNone/>
                      </a:pPr>
                      <a:r>
                        <a:rPr b="1" lang="en-US" sz="1700"/>
                        <a:t>Orleans</a:t>
                      </a:r>
                      <a:endParaRPr b="1" sz="1700"/>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118</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128</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10</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b="1" lang="en-US" sz="1700"/>
                        <a:t>8%</a:t>
                      </a:r>
                      <a:endParaRPr b="1" sz="1700"/>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r>
              <a:tr h="333375">
                <a:tc>
                  <a:txBody>
                    <a:bodyPr/>
                    <a:lstStyle/>
                    <a:p>
                      <a:pPr indent="0" lvl="0" marL="0" rtl="0" algn="l">
                        <a:spcBef>
                          <a:spcPts val="0"/>
                        </a:spcBef>
                        <a:spcAft>
                          <a:spcPts val="0"/>
                        </a:spcAft>
                        <a:buNone/>
                      </a:pPr>
                      <a:r>
                        <a:rPr b="1" lang="en-US" sz="1700"/>
                        <a:t>Wyoming</a:t>
                      </a:r>
                      <a:endParaRPr b="1" sz="1700"/>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15</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12</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-3</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b="1" lang="en-US" sz="1700"/>
                        <a:t>-20%</a:t>
                      </a:r>
                      <a:endParaRPr b="1" sz="1700"/>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r>
              <a:tr h="323850">
                <a:tc>
                  <a:txBody>
                    <a:bodyPr/>
                    <a:lstStyle/>
                    <a:p>
                      <a:pPr indent="0" lvl="0" marL="0" rtl="0" algn="l">
                        <a:spcBef>
                          <a:spcPts val="0"/>
                        </a:spcBef>
                        <a:spcAft>
                          <a:spcPts val="0"/>
                        </a:spcAft>
                        <a:buNone/>
                      </a:pPr>
                      <a:r>
                        <a:rPr b="1" lang="en-US" sz="1700"/>
                        <a:t>Total</a:t>
                      </a:r>
                      <a:endParaRPr b="1" sz="1700"/>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1549</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1768</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lang="en-US" sz="2000"/>
                        <a:t>219</a:t>
                      </a:r>
                      <a:endParaRPr sz="2000"/>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c>
                  <a:txBody>
                    <a:bodyPr/>
                    <a:lstStyle/>
                    <a:p>
                      <a:pPr indent="0" lvl="0" marL="0" rtl="0" algn="l">
                        <a:spcBef>
                          <a:spcPts val="0"/>
                        </a:spcBef>
                        <a:spcAft>
                          <a:spcPts val="0"/>
                        </a:spcAft>
                        <a:buNone/>
                      </a:pPr>
                      <a:r>
                        <a:rPr b="1" lang="en-US" sz="1700"/>
                        <a:t>14%</a:t>
                      </a:r>
                      <a:endParaRPr b="1" sz="1700"/>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tcPr>
                </a:tc>
              </a:tr>
            </a:tbl>
          </a:graphicData>
        </a:graphic>
      </p:graphicFrame>
      <p:pic>
        <p:nvPicPr>
          <p:cNvPr id="513" name="Google Shape;513;p20"/>
          <p:cNvPicPr preferRelativeResize="0"/>
          <p:nvPr/>
        </p:nvPicPr>
        <p:blipFill>
          <a:blip r:embed="rId3">
            <a:alphaModFix/>
          </a:blip>
          <a:stretch>
            <a:fillRect/>
          </a:stretch>
        </p:blipFill>
        <p:spPr>
          <a:xfrm>
            <a:off x="5993150" y="1845950"/>
            <a:ext cx="5759850" cy="3670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1"/>
          <p:cNvSpPr txBox="1"/>
          <p:nvPr>
            <p:ph idx="1" type="subTitle"/>
          </p:nvPr>
        </p:nvSpPr>
        <p:spPr>
          <a:xfrm>
            <a:off x="537400" y="4072053"/>
            <a:ext cx="4568100" cy="172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100"/>
              <a:buNone/>
            </a:pPr>
            <a:r>
              <a:rPr lang="en-US"/>
              <a:t>Household counts by HUD types</a:t>
            </a:r>
            <a:endParaRPr/>
          </a:p>
        </p:txBody>
      </p:sp>
      <p:sp>
        <p:nvSpPr>
          <p:cNvPr id="520" name="Google Shape;520;p21"/>
          <p:cNvSpPr txBox="1"/>
          <p:nvPr>
            <p:ph type="ctrTitle"/>
          </p:nvPr>
        </p:nvSpPr>
        <p:spPr>
          <a:xfrm>
            <a:off x="537400" y="1981903"/>
            <a:ext cx="4568100" cy="2090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SemiBold"/>
              <a:buNone/>
            </a:pPr>
            <a:r>
              <a:rPr lang="en-US" sz="4400">
                <a:solidFill>
                  <a:schemeClr val="lt1"/>
                </a:solidFill>
                <a:latin typeface="Montserrat SemiBold"/>
                <a:ea typeface="Montserrat SemiBold"/>
                <a:cs typeface="Montserrat SemiBold"/>
                <a:sym typeface="Montserrat SemiBold"/>
              </a:rPr>
              <a:t>Household Compositions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2"/>
          <p:cNvSpPr txBox="1"/>
          <p:nvPr>
            <p:ph type="title"/>
          </p:nvPr>
        </p:nvSpPr>
        <p:spPr>
          <a:xfrm>
            <a:off x="413579" y="340000"/>
            <a:ext cx="11393400" cy="1500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Montserrat SemiBold"/>
              <a:buNone/>
            </a:pPr>
            <a:r>
              <a:rPr lang="en-US" sz="3700"/>
              <a:t>PIT Households</a:t>
            </a:r>
            <a:endParaRPr sz="3700"/>
          </a:p>
        </p:txBody>
      </p:sp>
      <p:sp>
        <p:nvSpPr>
          <p:cNvPr id="527" name="Google Shape;527;p22"/>
          <p:cNvSpPr txBox="1"/>
          <p:nvPr>
            <p:ph idx="12" type="sldNum"/>
          </p:nvPr>
        </p:nvSpPr>
        <p:spPr>
          <a:xfrm>
            <a:off x="413587" y="6323520"/>
            <a:ext cx="7992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28" name="Google Shape;528;p22"/>
          <p:cNvSpPr txBox="1"/>
          <p:nvPr/>
        </p:nvSpPr>
        <p:spPr>
          <a:xfrm>
            <a:off x="7949925" y="1840000"/>
            <a:ext cx="3595800" cy="4125000"/>
          </a:xfrm>
          <a:prstGeom prst="rect">
            <a:avLst/>
          </a:prstGeom>
          <a:solidFill>
            <a:schemeClr val="lt1"/>
          </a:solid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1600">
                <a:solidFill>
                  <a:schemeClr val="dk1"/>
                </a:solidFill>
                <a:latin typeface="Montserrat"/>
                <a:ea typeface="Montserrat"/>
                <a:cs typeface="Montserrat"/>
                <a:sym typeface="Montserrat"/>
              </a:rPr>
              <a:t>The 2025 PIT saw an increase in Adult with Children Households.</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rPr lang="en-US" sz="1600">
                <a:solidFill>
                  <a:schemeClr val="dk1"/>
                </a:solidFill>
                <a:latin typeface="Montserrat"/>
                <a:ea typeface="Montserrat"/>
                <a:cs typeface="Montserrat"/>
                <a:sym typeface="Montserrat"/>
              </a:rPr>
              <a:t>*This is the number of clients in households</a:t>
            </a:r>
            <a:endParaRPr sz="1600">
              <a:solidFill>
                <a:schemeClr val="dk1"/>
              </a:solidFill>
              <a:latin typeface="Montserrat"/>
              <a:ea typeface="Montserrat"/>
              <a:cs typeface="Montserrat"/>
              <a:sym typeface="Montserrat"/>
            </a:endParaRPr>
          </a:p>
        </p:txBody>
      </p:sp>
      <p:pic>
        <p:nvPicPr>
          <p:cNvPr id="529" name="Google Shape;529;p22"/>
          <p:cNvPicPr preferRelativeResize="0"/>
          <p:nvPr/>
        </p:nvPicPr>
        <p:blipFill>
          <a:blip r:embed="rId3">
            <a:alphaModFix/>
          </a:blip>
          <a:stretch>
            <a:fillRect/>
          </a:stretch>
        </p:blipFill>
        <p:spPr>
          <a:xfrm>
            <a:off x="1096600" y="1840000"/>
            <a:ext cx="6587836" cy="41787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neVTI">
  <a:themeElements>
    <a:clrScheme name="HAWNY">
      <a:dk1>
        <a:srgbClr val="0A2D44"/>
      </a:dk1>
      <a:lt1>
        <a:srgbClr val="FFFFFF"/>
      </a:lt1>
      <a:dk2>
        <a:srgbClr val="155A89"/>
      </a:dk2>
      <a:lt2>
        <a:srgbClr val="FFFFFF"/>
      </a:lt2>
      <a:accent1>
        <a:srgbClr val="1B96B5"/>
      </a:accent1>
      <a:accent2>
        <a:srgbClr val="138963"/>
      </a:accent2>
      <a:accent3>
        <a:srgbClr val="74AA9A"/>
      </a:accent3>
      <a:accent4>
        <a:srgbClr val="A1BE6F"/>
      </a:accent4>
      <a:accent5>
        <a:srgbClr val="70AD47"/>
      </a:accent5>
      <a:accent6>
        <a:srgbClr val="FCF0AE"/>
      </a:accent6>
      <a:hlink>
        <a:srgbClr val="70AD47"/>
      </a:hlink>
      <a:folHlink>
        <a:srgbClr val="1389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